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61" r:id="rId2"/>
    <p:sldId id="260" r:id="rId3"/>
    <p:sldId id="262" r:id="rId4"/>
    <p:sldId id="256" r:id="rId5"/>
    <p:sldId id="257" r:id="rId6"/>
    <p:sldId id="258" r:id="rId7"/>
    <p:sldId id="259" r:id="rId8"/>
    <p:sldId id="269" r:id="rId9"/>
    <p:sldId id="265" r:id="rId10"/>
    <p:sldId id="266" r:id="rId11"/>
    <p:sldId id="267" r:id="rId12"/>
    <p:sldId id="268"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E4B90-DCAA-4B0C-BCFC-F1BD55D4B4A1}" v="555" dt="2019-12-13T07:52:11.768"/>
    <p1510:client id="{3FC44593-19AD-4DDD-B044-0FE0BD1D565D}" v="13" dt="2019-12-07T09:07:26.203"/>
    <p1510:client id="{55B496B5-1188-4D5C-8B5A-7E7D231B2162}" v="103" dt="2019-12-18T22:21:47.394"/>
    <p1510:client id="{56626576-F4A2-4000-9FAC-08475E1BED48}" v="44" dt="2019-12-08T06:57:16.597"/>
    <p1510:client id="{59EFF86D-A1F6-41A3-AAC8-04A71C19155F}" v="142" dt="2019-12-05T08:19:19.511"/>
    <p1510:client id="{60253B55-55F8-4118-B049-2F2F24D661BE}" v="1819" dt="2019-10-28T07:48:22.565"/>
    <p1510:client id="{691AE029-3AF7-4C18-B3AA-A03B4B3C33CA}" v="557" dt="2019-12-12T09:18:40.801"/>
    <p1510:client id="{994804F5-764A-481D-B194-CC55E576A10B}" v="7" dt="2019-12-06T07:42:44.904"/>
    <p1510:client id="{9DE03028-1586-49A0-AE89-2724215A27FE}" v="429" dt="2019-12-02T19:14:37.629"/>
    <p1510:client id="{A14573CE-D47B-4D44-98EE-896C1C815366}" v="82" dt="2019-12-02T08:40:24.683"/>
    <p1510:client id="{DD4B511E-A239-448A-871F-6624D7F55F2E}" v="1205" dt="2019-12-02T07:49:07.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7F1645-E071-4CC0-AC75-ED13544D9454}" type="doc">
      <dgm:prSet loTypeId="urn:microsoft.com/office/officeart/2016/7/layout/BasicTimeline" loCatId="process" qsTypeId="urn:microsoft.com/office/officeart/2005/8/quickstyle/simple4" qsCatId="simple" csTypeId="urn:microsoft.com/office/officeart/2005/8/colors/colorful2" csCatId="colorful" phldr="1"/>
      <dgm:spPr/>
      <dgm:t>
        <a:bodyPr/>
        <a:lstStyle/>
        <a:p>
          <a:endParaRPr lang="en-US"/>
        </a:p>
      </dgm:t>
    </dgm:pt>
    <dgm:pt modelId="{62D644DA-5C72-4B7F-8309-2B7AA03BF21E}">
      <dgm:prSet/>
      <dgm:spPr/>
      <dgm:t>
        <a:bodyPr/>
        <a:lstStyle/>
        <a:p>
          <a:pPr>
            <a:defRPr b="1"/>
          </a:pPr>
          <a:r>
            <a:rPr lang="en-US" dirty="0"/>
            <a:t>10 Oct.</a:t>
          </a:r>
        </a:p>
      </dgm:t>
    </dgm:pt>
    <dgm:pt modelId="{6C7AFC1D-3067-45D3-A79C-6F3B599A13C2}" type="parTrans" cxnId="{0BB24184-B2A5-48F4-8E85-8920EBE56B34}">
      <dgm:prSet/>
      <dgm:spPr/>
      <dgm:t>
        <a:bodyPr/>
        <a:lstStyle/>
        <a:p>
          <a:endParaRPr lang="en-US"/>
        </a:p>
      </dgm:t>
    </dgm:pt>
    <dgm:pt modelId="{A8A84D94-25AB-4438-96A1-7524CB3E9FC3}" type="sibTrans" cxnId="{0BB24184-B2A5-48F4-8E85-8920EBE56B34}">
      <dgm:prSet/>
      <dgm:spPr/>
      <dgm:t>
        <a:bodyPr/>
        <a:lstStyle/>
        <a:p>
          <a:endParaRPr lang="en-US"/>
        </a:p>
      </dgm:t>
    </dgm:pt>
    <dgm:pt modelId="{DC9DF107-47E4-46D4-89C2-7EA7E13A8390}">
      <dgm:prSet/>
      <dgm:spPr/>
      <dgm:t>
        <a:bodyPr/>
        <a:lstStyle/>
        <a:p>
          <a:r>
            <a:rPr lang="en-US" dirty="0"/>
            <a:t>Created flow charts for Vertex form converter and Quadratic Calculator. Also reviewed procedures for completing the square.</a:t>
          </a:r>
        </a:p>
      </dgm:t>
    </dgm:pt>
    <dgm:pt modelId="{A6772EAF-2D7F-46DA-A824-899A90BB2784}" type="parTrans" cxnId="{76BC11E5-A975-40F2-B69F-06734655E1A4}">
      <dgm:prSet/>
      <dgm:spPr/>
      <dgm:t>
        <a:bodyPr/>
        <a:lstStyle/>
        <a:p>
          <a:endParaRPr lang="en-US"/>
        </a:p>
      </dgm:t>
    </dgm:pt>
    <dgm:pt modelId="{8E8FE822-D4DF-43DF-A446-4B7EF9B7DFEC}" type="sibTrans" cxnId="{76BC11E5-A975-40F2-B69F-06734655E1A4}">
      <dgm:prSet/>
      <dgm:spPr/>
      <dgm:t>
        <a:bodyPr/>
        <a:lstStyle/>
        <a:p>
          <a:endParaRPr lang="en-US"/>
        </a:p>
      </dgm:t>
    </dgm:pt>
    <dgm:pt modelId="{8B0DE75A-9FA9-44C5-9AE6-3F3F9CC37E7A}">
      <dgm:prSet/>
      <dgm:spPr/>
      <dgm:t>
        <a:bodyPr/>
        <a:lstStyle/>
        <a:p>
          <a:pPr>
            <a:defRPr b="1"/>
          </a:pPr>
          <a:r>
            <a:rPr lang="en-US" dirty="0"/>
            <a:t>27 Oct.</a:t>
          </a:r>
        </a:p>
      </dgm:t>
    </dgm:pt>
    <dgm:pt modelId="{554541C2-57C0-461D-905C-98C4F4DCE24F}" type="parTrans" cxnId="{0D914097-71DD-4944-A870-6CB2890D8A3F}">
      <dgm:prSet/>
      <dgm:spPr/>
      <dgm:t>
        <a:bodyPr/>
        <a:lstStyle/>
        <a:p>
          <a:endParaRPr lang="en-US"/>
        </a:p>
      </dgm:t>
    </dgm:pt>
    <dgm:pt modelId="{BD165A7E-67A8-4A52-AC77-800A2F645878}" type="sibTrans" cxnId="{0D914097-71DD-4944-A870-6CB2890D8A3F}">
      <dgm:prSet/>
      <dgm:spPr/>
      <dgm:t>
        <a:bodyPr/>
        <a:lstStyle/>
        <a:p>
          <a:endParaRPr lang="en-US"/>
        </a:p>
      </dgm:t>
    </dgm:pt>
    <dgm:pt modelId="{CD18D93C-77D0-4F2A-90DC-900056C94E5B}">
      <dgm:prSet/>
      <dgm:spPr/>
      <dgm:t>
        <a:bodyPr/>
        <a:lstStyle/>
        <a:p>
          <a:r>
            <a:rPr lang="en-US" dirty="0"/>
            <a:t>Finished debugging and making sure the</a:t>
          </a:r>
          <a:r>
            <a:rPr lang="en-US" dirty="0">
              <a:latin typeface="Calisto MT" panose="02040603050505030304"/>
            </a:rPr>
            <a:t> Vertex Form Converter</a:t>
          </a:r>
          <a:r>
            <a:rPr lang="en-US" dirty="0"/>
            <a:t> works properly.</a:t>
          </a:r>
          <a:r>
            <a:rPr lang="en-US" dirty="0">
              <a:latin typeface="Calisto MT" panose="02040603050505030304"/>
            </a:rPr>
            <a:t> Added extra features to find slope given coordinates, x – intercepts, and y – intercept.</a:t>
          </a:r>
          <a:endParaRPr lang="en-US" dirty="0"/>
        </a:p>
      </dgm:t>
    </dgm:pt>
    <dgm:pt modelId="{97820A92-D169-442A-92CD-A87EEE3C3B36}" type="parTrans" cxnId="{2595E41D-51D8-4827-A327-09BF6B773215}">
      <dgm:prSet/>
      <dgm:spPr/>
      <dgm:t>
        <a:bodyPr/>
        <a:lstStyle/>
        <a:p>
          <a:endParaRPr lang="en-US"/>
        </a:p>
      </dgm:t>
    </dgm:pt>
    <dgm:pt modelId="{345CC794-734D-4EB6-BAFC-ECEE0D509DCE}" type="sibTrans" cxnId="{2595E41D-51D8-4827-A327-09BF6B773215}">
      <dgm:prSet/>
      <dgm:spPr/>
      <dgm:t>
        <a:bodyPr/>
        <a:lstStyle/>
        <a:p>
          <a:endParaRPr lang="en-US"/>
        </a:p>
      </dgm:t>
    </dgm:pt>
    <dgm:pt modelId="{19AEC678-7EA9-4666-AE43-FA07329A806C}">
      <dgm:prSet phldr="0"/>
      <dgm:spPr/>
      <dgm:t>
        <a:bodyPr/>
        <a:lstStyle/>
        <a:p>
          <a:pPr>
            <a:defRPr b="1"/>
          </a:pPr>
          <a:r>
            <a:rPr lang="en-US" b="0" dirty="0">
              <a:latin typeface="Calisto MT" panose="02040603050505030304"/>
            </a:rPr>
            <a:t>20 Oct.</a:t>
          </a:r>
        </a:p>
      </dgm:t>
    </dgm:pt>
    <dgm:pt modelId="{FADAE0E0-ECE8-49C8-B5D7-65B7ED4D46EF}" type="parTrans" cxnId="{F6436654-0266-4F36-853C-6F2302A9049B}">
      <dgm:prSet/>
      <dgm:spPr/>
    </dgm:pt>
    <dgm:pt modelId="{E230FF49-1ACC-4436-A799-E81747B6E78E}" type="sibTrans" cxnId="{F6436654-0266-4F36-853C-6F2302A9049B}">
      <dgm:prSet/>
      <dgm:spPr/>
    </dgm:pt>
    <dgm:pt modelId="{9BAD3D4A-BF6A-43C0-98DA-31A168F4CF86}">
      <dgm:prSet phldr="0"/>
      <dgm:spPr/>
      <dgm:t>
        <a:bodyPr/>
        <a:lstStyle/>
        <a:p>
          <a:r>
            <a:rPr lang="en-US" b="0" dirty="0">
              <a:latin typeface="Calisto MT" panose="02040603050505030304"/>
            </a:rPr>
            <a:t>Had trouble with Python's "Classic division", researched and learned how to use "division" function from __future__ module to get accurate numbers.</a:t>
          </a:r>
        </a:p>
      </dgm:t>
    </dgm:pt>
    <dgm:pt modelId="{47393823-B24C-4C0A-AFA1-CB4B5907E281}" type="parTrans" cxnId="{19E0CF73-C426-4437-AC0F-38825016CFC6}">
      <dgm:prSet/>
      <dgm:spPr/>
    </dgm:pt>
    <dgm:pt modelId="{EABD1BA9-AE44-4F8B-860A-F3ED5C090BE2}" type="sibTrans" cxnId="{19E0CF73-C426-4437-AC0F-38825016CFC6}">
      <dgm:prSet/>
      <dgm:spPr/>
    </dgm:pt>
    <dgm:pt modelId="{AD2D4162-96AB-4725-A2C4-D857322E5F01}">
      <dgm:prSet phldr="0"/>
      <dgm:spPr/>
      <dgm:t>
        <a:bodyPr/>
        <a:lstStyle/>
        <a:p>
          <a:pPr>
            <a:defRPr b="1"/>
          </a:pPr>
          <a:r>
            <a:rPr lang="en-US" b="0" dirty="0">
              <a:latin typeface="Calisto MT" panose="02040603050505030304"/>
            </a:rPr>
            <a:t>25 Oct.</a:t>
          </a:r>
        </a:p>
      </dgm:t>
    </dgm:pt>
    <dgm:pt modelId="{FB7FCDC6-5E90-4266-8ED9-2BFCE8D69B9B}" type="parTrans" cxnId="{543241CD-6D78-48EC-9147-CAF27B8D87A7}">
      <dgm:prSet/>
      <dgm:spPr/>
    </dgm:pt>
    <dgm:pt modelId="{A99F1DE1-FB88-4ACF-9125-8C68FBA11C6A}" type="sibTrans" cxnId="{543241CD-6D78-48EC-9147-CAF27B8D87A7}">
      <dgm:prSet/>
      <dgm:spPr/>
    </dgm:pt>
    <dgm:pt modelId="{20FD67E9-9DED-4BF3-A164-156BE113A140}">
      <dgm:prSet phldr="0"/>
      <dgm:spPr/>
      <dgm:t>
        <a:bodyPr/>
        <a:lstStyle/>
        <a:p>
          <a:r>
            <a:rPr lang="en-US" b="0" dirty="0">
              <a:latin typeface="Calisto MT" panose="02040603050505030304"/>
            </a:rPr>
            <a:t>Finished debugging and coding the Quadratic Formula Calculator</a:t>
          </a:r>
        </a:p>
      </dgm:t>
    </dgm:pt>
    <dgm:pt modelId="{1B0D5FBB-B15B-400C-B980-975497E24F8F}" type="parTrans" cxnId="{68851EED-987E-4C30-BA2D-68493C4B1F37}">
      <dgm:prSet/>
      <dgm:spPr/>
    </dgm:pt>
    <dgm:pt modelId="{627D4027-02C3-4056-9224-9ECB990AE1FA}" type="sibTrans" cxnId="{68851EED-987E-4C30-BA2D-68493C4B1F37}">
      <dgm:prSet/>
      <dgm:spPr/>
    </dgm:pt>
    <dgm:pt modelId="{3B15F94F-DDFF-4D45-BCF9-594EB1D1C5DA}">
      <dgm:prSet phldr="0"/>
      <dgm:spPr/>
      <dgm:t>
        <a:bodyPr/>
        <a:lstStyle/>
        <a:p>
          <a:pPr>
            <a:defRPr b="1"/>
          </a:pPr>
          <a:r>
            <a:rPr lang="en-US" b="0" dirty="0">
              <a:latin typeface="Calisto MT" panose="02040603050505030304"/>
            </a:rPr>
            <a:t>16 Oct.</a:t>
          </a:r>
        </a:p>
      </dgm:t>
    </dgm:pt>
    <dgm:pt modelId="{E0CD924E-770D-46F5-84C2-D339EBB8451B}" type="parTrans" cxnId="{2E59D3F5-B66A-414E-A479-54319587AB62}">
      <dgm:prSet/>
      <dgm:spPr/>
    </dgm:pt>
    <dgm:pt modelId="{24C057D7-08AC-4ED1-8A6A-F4A05A8A4B8B}" type="sibTrans" cxnId="{2E59D3F5-B66A-414E-A479-54319587AB62}">
      <dgm:prSet/>
      <dgm:spPr/>
    </dgm:pt>
    <dgm:pt modelId="{4F9BFEA7-F138-4EFB-BB78-F7999C217EE1}">
      <dgm:prSet phldr="0"/>
      <dgm:spPr/>
      <dgm:t>
        <a:bodyPr/>
        <a:lstStyle/>
        <a:p>
          <a:pPr rtl="0"/>
          <a:r>
            <a:rPr lang="en-US" b="0" dirty="0">
              <a:latin typeface="Calisto MT" panose="02040603050505030304"/>
            </a:rPr>
            <a:t>Learned about the square root function under the Math module and learned how to use Exception Handling for the Quadratic Calculator.</a:t>
          </a:r>
        </a:p>
      </dgm:t>
    </dgm:pt>
    <dgm:pt modelId="{76A6FFE8-3311-48AC-9FB7-86732A715F99}" type="parTrans" cxnId="{06F412AC-5DEC-4D14-AA9E-70E3C719E452}">
      <dgm:prSet/>
      <dgm:spPr/>
    </dgm:pt>
    <dgm:pt modelId="{86EE7E35-1DDA-4D27-9521-82993DA4CE14}" type="sibTrans" cxnId="{06F412AC-5DEC-4D14-AA9E-70E3C719E452}">
      <dgm:prSet/>
      <dgm:spPr/>
    </dgm:pt>
    <dgm:pt modelId="{3BC8CF3A-4065-40C9-ABD3-A58B20D3FEEC}" type="pres">
      <dgm:prSet presAssocID="{7F7F1645-E071-4CC0-AC75-ED13544D9454}" presName="root" presStyleCnt="0">
        <dgm:presLayoutVars>
          <dgm:chMax/>
          <dgm:chPref/>
          <dgm:animLvl val="lvl"/>
        </dgm:presLayoutVars>
      </dgm:prSet>
      <dgm:spPr/>
    </dgm:pt>
    <dgm:pt modelId="{34769C35-08CC-49DA-A74D-2AD996BD28A6}" type="pres">
      <dgm:prSet presAssocID="{7F7F1645-E071-4CC0-AC75-ED13544D9454}" presName="divider" presStyleLbl="fgAccFollowNode1" presStyleIdx="0" presStyleCnt="1"/>
      <dgm:spPr>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tailEnd type="triangle" w="lg" len="lg"/>
        </a:ln>
        <a:effectLst/>
      </dgm:spPr>
    </dgm:pt>
    <dgm:pt modelId="{7E49ADB4-0C8F-4888-97A6-5EB7A2D79B39}" type="pres">
      <dgm:prSet presAssocID="{7F7F1645-E071-4CC0-AC75-ED13544D9454}" presName="nodes" presStyleCnt="0">
        <dgm:presLayoutVars>
          <dgm:chMax/>
          <dgm:chPref/>
          <dgm:animLvl val="lvl"/>
        </dgm:presLayoutVars>
      </dgm:prSet>
      <dgm:spPr/>
    </dgm:pt>
    <dgm:pt modelId="{2F7C01C3-6E1F-4E18-B21F-0B9053AAF12D}" type="pres">
      <dgm:prSet presAssocID="{62D644DA-5C72-4B7F-8309-2B7AA03BF21E}" presName="composite" presStyleCnt="0"/>
      <dgm:spPr/>
    </dgm:pt>
    <dgm:pt modelId="{2F49468A-82C7-425D-B112-1824D85165E3}" type="pres">
      <dgm:prSet presAssocID="{62D644DA-5C72-4B7F-8309-2B7AA03BF21E}" presName="L1TextContainer" presStyleLbl="revTx" presStyleIdx="0" presStyleCnt="5">
        <dgm:presLayoutVars>
          <dgm:chMax val="1"/>
          <dgm:chPref val="1"/>
          <dgm:bulletEnabled val="1"/>
        </dgm:presLayoutVars>
      </dgm:prSet>
      <dgm:spPr/>
    </dgm:pt>
    <dgm:pt modelId="{284F1F4D-6CBC-422D-9B33-87F5D6703BDE}" type="pres">
      <dgm:prSet presAssocID="{62D644DA-5C72-4B7F-8309-2B7AA03BF21E}" presName="L2TextContainerWrapper" presStyleCnt="0">
        <dgm:presLayoutVars>
          <dgm:chMax val="0"/>
          <dgm:chPref val="0"/>
          <dgm:bulletEnabled val="1"/>
        </dgm:presLayoutVars>
      </dgm:prSet>
      <dgm:spPr/>
    </dgm:pt>
    <dgm:pt modelId="{F580764A-C8EE-4ED4-BD51-1D782F2D0DC2}" type="pres">
      <dgm:prSet presAssocID="{62D644DA-5C72-4B7F-8309-2B7AA03BF21E}" presName="L2TextContainer" presStyleLbl="bgAcc1" presStyleIdx="0" presStyleCnt="5"/>
      <dgm:spPr/>
    </dgm:pt>
    <dgm:pt modelId="{C5101A7E-1798-4FCE-B23A-34FC426BA4D5}" type="pres">
      <dgm:prSet presAssocID="{62D644DA-5C72-4B7F-8309-2B7AA03BF21E}" presName="FlexibleEmptyPlaceHolder" presStyleCnt="0"/>
      <dgm:spPr/>
    </dgm:pt>
    <dgm:pt modelId="{5DC55506-7B87-46F8-B42F-1C894C264375}" type="pres">
      <dgm:prSet presAssocID="{62D644DA-5C72-4B7F-8309-2B7AA03BF21E}" presName="ConnectLine" presStyleLbl="sibTrans1D1" presStyleIdx="0" presStyleCnt="5"/>
      <dgm:spPr>
        <a:noFill/>
        <a:ln w="9525" cap="rnd" cmpd="sng" algn="ctr">
          <a:solidFill>
            <a:schemeClr val="accent2">
              <a:hueOff val="779851"/>
              <a:satOff val="-3210"/>
              <a:lumOff val="-686"/>
              <a:alphaOff val="0"/>
            </a:schemeClr>
          </a:solidFill>
          <a:prstDash val="dash"/>
        </a:ln>
        <a:effectLst/>
      </dgm:spPr>
    </dgm:pt>
    <dgm:pt modelId="{66A63F4D-679B-49D9-9E1D-F1128F0B6815}" type="pres">
      <dgm:prSet presAssocID="{62D644DA-5C72-4B7F-8309-2B7AA03BF21E}" presName="ConnectorPoint" presStyleLbl="alignNode1" presStyleIdx="0" presStyleCnt="5"/>
      <dgm:spPr/>
    </dgm:pt>
    <dgm:pt modelId="{763155E0-7477-4858-BDD9-610BF0171DA9}" type="pres">
      <dgm:prSet presAssocID="{62D644DA-5C72-4B7F-8309-2B7AA03BF21E}" presName="EmptyPlaceHolder" presStyleCnt="0"/>
      <dgm:spPr/>
    </dgm:pt>
    <dgm:pt modelId="{D3BAF5A0-1649-49D2-9F84-98A666D3E3B4}" type="pres">
      <dgm:prSet presAssocID="{A8A84D94-25AB-4438-96A1-7524CB3E9FC3}" presName="spaceBetweenRectangles" presStyleCnt="0"/>
      <dgm:spPr/>
    </dgm:pt>
    <dgm:pt modelId="{7C25909E-226E-4200-B574-82837B7D85FC}" type="pres">
      <dgm:prSet presAssocID="{3B15F94F-DDFF-4D45-BCF9-594EB1D1C5DA}" presName="composite" presStyleCnt="0"/>
      <dgm:spPr/>
    </dgm:pt>
    <dgm:pt modelId="{9A28A195-079E-4582-B389-FDA995AB18E5}" type="pres">
      <dgm:prSet presAssocID="{3B15F94F-DDFF-4D45-BCF9-594EB1D1C5DA}" presName="L1TextContainer" presStyleLbl="revTx" presStyleIdx="1" presStyleCnt="5">
        <dgm:presLayoutVars>
          <dgm:chMax val="1"/>
          <dgm:chPref val="1"/>
          <dgm:bulletEnabled val="1"/>
        </dgm:presLayoutVars>
      </dgm:prSet>
      <dgm:spPr/>
    </dgm:pt>
    <dgm:pt modelId="{1E4460E5-F329-4F8A-A37C-742FF4885969}" type="pres">
      <dgm:prSet presAssocID="{3B15F94F-DDFF-4D45-BCF9-594EB1D1C5DA}" presName="L2TextContainerWrapper" presStyleCnt="0">
        <dgm:presLayoutVars>
          <dgm:chMax val="0"/>
          <dgm:chPref val="0"/>
          <dgm:bulletEnabled val="1"/>
        </dgm:presLayoutVars>
      </dgm:prSet>
      <dgm:spPr/>
    </dgm:pt>
    <dgm:pt modelId="{159DF4C4-DD4A-4A73-9871-2E37ECFBD380}" type="pres">
      <dgm:prSet presAssocID="{3B15F94F-DDFF-4D45-BCF9-594EB1D1C5DA}" presName="L2TextContainer" presStyleLbl="bgAcc1" presStyleIdx="1" presStyleCnt="5"/>
      <dgm:spPr/>
    </dgm:pt>
    <dgm:pt modelId="{89CE1C10-1DE2-420E-9146-10E12752FB67}" type="pres">
      <dgm:prSet presAssocID="{3B15F94F-DDFF-4D45-BCF9-594EB1D1C5DA}" presName="FlexibleEmptyPlaceHolder" presStyleCnt="0"/>
      <dgm:spPr/>
    </dgm:pt>
    <dgm:pt modelId="{64FF9682-E9AB-4C0C-8D0B-DC9367A3D3B2}" type="pres">
      <dgm:prSet presAssocID="{3B15F94F-DDFF-4D45-BCF9-594EB1D1C5DA}" presName="ConnectLine" presStyleLbl="sibTrans1D1" presStyleIdx="1" presStyleCnt="5"/>
      <dgm:spPr>
        <a:noFill/>
        <a:ln w="9525" cap="rnd" cmpd="sng" algn="ctr">
          <a:solidFill>
            <a:schemeClr val="accent2">
              <a:hueOff val="519900"/>
              <a:satOff val="-2140"/>
              <a:lumOff val="-457"/>
              <a:alphaOff val="0"/>
            </a:schemeClr>
          </a:solidFill>
          <a:prstDash val="dash"/>
        </a:ln>
        <a:effectLst/>
      </dgm:spPr>
    </dgm:pt>
    <dgm:pt modelId="{2B20D9E9-15E9-4793-AC7B-30AE98134C1F}" type="pres">
      <dgm:prSet presAssocID="{3B15F94F-DDFF-4D45-BCF9-594EB1D1C5DA}" presName="ConnectorPoint" presStyleLbl="alignNode1" presStyleIdx="1" presStyleCnt="5"/>
      <dgm:spPr/>
    </dgm:pt>
    <dgm:pt modelId="{C6A8EDBA-C1A5-4414-966B-E60562872AE1}" type="pres">
      <dgm:prSet presAssocID="{3B15F94F-DDFF-4D45-BCF9-594EB1D1C5DA}" presName="EmptyPlaceHolder" presStyleCnt="0"/>
      <dgm:spPr/>
    </dgm:pt>
    <dgm:pt modelId="{094B7CE5-7B25-46D6-8CB2-9B9A39EA01AD}" type="pres">
      <dgm:prSet presAssocID="{24C057D7-08AC-4ED1-8A6A-F4A05A8A4B8B}" presName="spaceBetweenRectangles" presStyleCnt="0"/>
      <dgm:spPr/>
    </dgm:pt>
    <dgm:pt modelId="{7FEE365B-50BD-404A-8328-F23A88A84F32}" type="pres">
      <dgm:prSet presAssocID="{19AEC678-7EA9-4666-AE43-FA07329A806C}" presName="composite" presStyleCnt="0"/>
      <dgm:spPr/>
    </dgm:pt>
    <dgm:pt modelId="{27CDC87E-E39C-4FE1-AF88-929BA895CB95}" type="pres">
      <dgm:prSet presAssocID="{19AEC678-7EA9-4666-AE43-FA07329A806C}" presName="L1TextContainer" presStyleLbl="revTx" presStyleIdx="2" presStyleCnt="5">
        <dgm:presLayoutVars>
          <dgm:chMax val="1"/>
          <dgm:chPref val="1"/>
          <dgm:bulletEnabled val="1"/>
        </dgm:presLayoutVars>
      </dgm:prSet>
      <dgm:spPr/>
    </dgm:pt>
    <dgm:pt modelId="{F8C9F2C5-D8DE-4728-9DB7-8CD78A64E5E7}" type="pres">
      <dgm:prSet presAssocID="{19AEC678-7EA9-4666-AE43-FA07329A806C}" presName="L2TextContainerWrapper" presStyleCnt="0">
        <dgm:presLayoutVars>
          <dgm:chMax val="0"/>
          <dgm:chPref val="0"/>
          <dgm:bulletEnabled val="1"/>
        </dgm:presLayoutVars>
      </dgm:prSet>
      <dgm:spPr/>
    </dgm:pt>
    <dgm:pt modelId="{7EF6F4B1-03A3-4DE1-8C11-211A6F5C5402}" type="pres">
      <dgm:prSet presAssocID="{19AEC678-7EA9-4666-AE43-FA07329A806C}" presName="L2TextContainer" presStyleLbl="bgAcc1" presStyleIdx="2" presStyleCnt="5"/>
      <dgm:spPr/>
    </dgm:pt>
    <dgm:pt modelId="{5C835938-1B39-4F5E-B49F-BCB3D1BF3F40}" type="pres">
      <dgm:prSet presAssocID="{19AEC678-7EA9-4666-AE43-FA07329A806C}" presName="FlexibleEmptyPlaceHolder" presStyleCnt="0"/>
      <dgm:spPr/>
    </dgm:pt>
    <dgm:pt modelId="{A350C456-F2CE-4ED5-BE5F-D4A9A34CCE0E}" type="pres">
      <dgm:prSet presAssocID="{19AEC678-7EA9-4666-AE43-FA07329A806C}" presName="ConnectLine" presStyleLbl="sibTrans1D1" presStyleIdx="2" presStyleCnt="5"/>
      <dgm:spPr>
        <a:noFill/>
        <a:ln w="9525" cap="rnd" cmpd="sng" algn="ctr">
          <a:solidFill>
            <a:schemeClr val="accent2">
              <a:hueOff val="1169776"/>
              <a:satOff val="-4815"/>
              <a:lumOff val="-1029"/>
              <a:alphaOff val="0"/>
            </a:schemeClr>
          </a:solidFill>
          <a:prstDash val="dash"/>
        </a:ln>
        <a:effectLst/>
      </dgm:spPr>
    </dgm:pt>
    <dgm:pt modelId="{47628D94-0E7C-4DD0-A045-88003A8A9B8D}" type="pres">
      <dgm:prSet presAssocID="{19AEC678-7EA9-4666-AE43-FA07329A806C}" presName="ConnectorPoint" presStyleLbl="alignNode1" presStyleIdx="2" presStyleCnt="5"/>
      <dgm:spPr/>
    </dgm:pt>
    <dgm:pt modelId="{28E47E9F-6CCB-4C88-92DD-A6470270ACF1}" type="pres">
      <dgm:prSet presAssocID="{19AEC678-7EA9-4666-AE43-FA07329A806C}" presName="EmptyPlaceHolder" presStyleCnt="0"/>
      <dgm:spPr/>
    </dgm:pt>
    <dgm:pt modelId="{916E19AB-7A66-4685-A048-36E2D7DC1DE4}" type="pres">
      <dgm:prSet presAssocID="{E230FF49-1ACC-4436-A799-E81747B6E78E}" presName="spaceBetweenRectangles" presStyleCnt="0"/>
      <dgm:spPr/>
    </dgm:pt>
    <dgm:pt modelId="{8A1F200D-10C7-4790-B68B-507CD80A9CA2}" type="pres">
      <dgm:prSet presAssocID="{AD2D4162-96AB-4725-A2C4-D857322E5F01}" presName="composite" presStyleCnt="0"/>
      <dgm:spPr/>
    </dgm:pt>
    <dgm:pt modelId="{6D5B2E9F-32E3-4748-8441-67BD533F439B}" type="pres">
      <dgm:prSet presAssocID="{AD2D4162-96AB-4725-A2C4-D857322E5F01}" presName="L1TextContainer" presStyleLbl="revTx" presStyleIdx="3" presStyleCnt="5">
        <dgm:presLayoutVars>
          <dgm:chMax val="1"/>
          <dgm:chPref val="1"/>
          <dgm:bulletEnabled val="1"/>
        </dgm:presLayoutVars>
      </dgm:prSet>
      <dgm:spPr/>
    </dgm:pt>
    <dgm:pt modelId="{26C77EDB-F0F4-4F43-9FFA-1AC041957406}" type="pres">
      <dgm:prSet presAssocID="{AD2D4162-96AB-4725-A2C4-D857322E5F01}" presName="L2TextContainerWrapper" presStyleCnt="0">
        <dgm:presLayoutVars>
          <dgm:chMax val="0"/>
          <dgm:chPref val="0"/>
          <dgm:bulletEnabled val="1"/>
        </dgm:presLayoutVars>
      </dgm:prSet>
      <dgm:spPr/>
    </dgm:pt>
    <dgm:pt modelId="{A863DEC1-1EC6-48E0-9D2E-F67D4F4E10F5}" type="pres">
      <dgm:prSet presAssocID="{AD2D4162-96AB-4725-A2C4-D857322E5F01}" presName="L2TextContainer" presStyleLbl="bgAcc1" presStyleIdx="3" presStyleCnt="5"/>
      <dgm:spPr/>
    </dgm:pt>
    <dgm:pt modelId="{AC7A1919-7BAA-476C-850C-B59C1E589012}" type="pres">
      <dgm:prSet presAssocID="{AD2D4162-96AB-4725-A2C4-D857322E5F01}" presName="FlexibleEmptyPlaceHolder" presStyleCnt="0"/>
      <dgm:spPr/>
    </dgm:pt>
    <dgm:pt modelId="{F40D5745-BB23-48FB-8484-3937CF8176D8}" type="pres">
      <dgm:prSet presAssocID="{AD2D4162-96AB-4725-A2C4-D857322E5F01}" presName="ConnectLine" presStyleLbl="sibTrans1D1" presStyleIdx="3" presStyleCnt="5"/>
      <dgm:spPr>
        <a:noFill/>
        <a:ln w="9525" cap="rnd" cmpd="sng" algn="ctr">
          <a:solidFill>
            <a:schemeClr val="accent2">
              <a:hueOff val="935821"/>
              <a:satOff val="-3852"/>
              <a:lumOff val="-823"/>
              <a:alphaOff val="0"/>
            </a:schemeClr>
          </a:solidFill>
          <a:prstDash val="dash"/>
        </a:ln>
        <a:effectLst/>
      </dgm:spPr>
    </dgm:pt>
    <dgm:pt modelId="{BD452661-DB4F-4B47-BBA1-9259A15A3EE8}" type="pres">
      <dgm:prSet presAssocID="{AD2D4162-96AB-4725-A2C4-D857322E5F01}" presName="ConnectorPoint" presStyleLbl="alignNode1" presStyleIdx="3" presStyleCnt="5"/>
      <dgm:spPr/>
    </dgm:pt>
    <dgm:pt modelId="{650E9DA7-7917-49E1-A24E-049A3E9BCF2B}" type="pres">
      <dgm:prSet presAssocID="{AD2D4162-96AB-4725-A2C4-D857322E5F01}" presName="EmptyPlaceHolder" presStyleCnt="0"/>
      <dgm:spPr/>
    </dgm:pt>
    <dgm:pt modelId="{C468B589-899A-40A6-AE37-8206E8F846A9}" type="pres">
      <dgm:prSet presAssocID="{A99F1DE1-FB88-4ACF-9125-8C68FBA11C6A}" presName="spaceBetweenRectangles" presStyleCnt="0"/>
      <dgm:spPr/>
    </dgm:pt>
    <dgm:pt modelId="{9C4E6A05-84C3-430E-AF45-9864242DFA56}" type="pres">
      <dgm:prSet presAssocID="{8B0DE75A-9FA9-44C5-9AE6-3F3F9CC37E7A}" presName="composite" presStyleCnt="0"/>
      <dgm:spPr/>
    </dgm:pt>
    <dgm:pt modelId="{BB9A07E9-21F7-43C5-8659-04B15BD12748}" type="pres">
      <dgm:prSet presAssocID="{8B0DE75A-9FA9-44C5-9AE6-3F3F9CC37E7A}" presName="L1TextContainer" presStyleLbl="revTx" presStyleIdx="4" presStyleCnt="5">
        <dgm:presLayoutVars>
          <dgm:chMax val="1"/>
          <dgm:chPref val="1"/>
          <dgm:bulletEnabled val="1"/>
        </dgm:presLayoutVars>
      </dgm:prSet>
      <dgm:spPr/>
    </dgm:pt>
    <dgm:pt modelId="{EAAEE98B-D994-4F88-8C95-1764F6C9D72A}" type="pres">
      <dgm:prSet presAssocID="{8B0DE75A-9FA9-44C5-9AE6-3F3F9CC37E7A}" presName="L2TextContainerWrapper" presStyleCnt="0">
        <dgm:presLayoutVars>
          <dgm:chMax val="0"/>
          <dgm:chPref val="0"/>
          <dgm:bulletEnabled val="1"/>
        </dgm:presLayoutVars>
      </dgm:prSet>
      <dgm:spPr/>
    </dgm:pt>
    <dgm:pt modelId="{E0EB40D9-26ED-4C84-A0DB-28A88EF95A7F}" type="pres">
      <dgm:prSet presAssocID="{8B0DE75A-9FA9-44C5-9AE6-3F3F9CC37E7A}" presName="L2TextContainer" presStyleLbl="bgAcc1" presStyleIdx="4" presStyleCnt="5"/>
      <dgm:spPr/>
    </dgm:pt>
    <dgm:pt modelId="{2E279775-2431-4DD9-BBD3-DAEC0716CB51}" type="pres">
      <dgm:prSet presAssocID="{8B0DE75A-9FA9-44C5-9AE6-3F3F9CC37E7A}" presName="FlexibleEmptyPlaceHolder" presStyleCnt="0"/>
      <dgm:spPr/>
    </dgm:pt>
    <dgm:pt modelId="{2CFD87A4-E0B9-490D-9256-7D249C672D66}" type="pres">
      <dgm:prSet presAssocID="{8B0DE75A-9FA9-44C5-9AE6-3F3F9CC37E7A}" presName="ConnectLine" presStyleLbl="sibTrans1D1" presStyleIdx="4" presStyleCnt="5"/>
      <dgm:spPr>
        <a:noFill/>
        <a:ln w="9525" cap="rnd" cmpd="sng" algn="ctr">
          <a:solidFill>
            <a:schemeClr val="accent2">
              <a:hueOff val="1559701"/>
              <a:satOff val="-6420"/>
              <a:lumOff val="-1372"/>
              <a:alphaOff val="0"/>
            </a:schemeClr>
          </a:solidFill>
          <a:prstDash val="dash"/>
        </a:ln>
        <a:effectLst/>
      </dgm:spPr>
    </dgm:pt>
    <dgm:pt modelId="{88D39E4C-223A-4F0D-8C28-F0E190C7C567}" type="pres">
      <dgm:prSet presAssocID="{8B0DE75A-9FA9-44C5-9AE6-3F3F9CC37E7A}" presName="ConnectorPoint" presStyleLbl="alignNode1" presStyleIdx="4" presStyleCnt="5"/>
      <dgm:spPr/>
    </dgm:pt>
    <dgm:pt modelId="{CE06E136-440F-4632-BD29-F339AC883229}" type="pres">
      <dgm:prSet presAssocID="{8B0DE75A-9FA9-44C5-9AE6-3F3F9CC37E7A}" presName="EmptyPlaceHolder" presStyleCnt="0"/>
      <dgm:spPr/>
    </dgm:pt>
  </dgm:ptLst>
  <dgm:cxnLst>
    <dgm:cxn modelId="{497A7800-8EE0-4E43-BB1A-4DBFE8573394}" type="presOf" srcId="{CD18D93C-77D0-4F2A-90DC-900056C94E5B}" destId="{E0EB40D9-26ED-4C84-A0DB-28A88EF95A7F}" srcOrd="0" destOrd="0" presId="urn:microsoft.com/office/officeart/2016/7/layout/BasicTimeline"/>
    <dgm:cxn modelId="{E7432D05-7DEF-431A-B053-7C12B51822FA}" type="presOf" srcId="{62D644DA-5C72-4B7F-8309-2B7AA03BF21E}" destId="{2F49468A-82C7-425D-B112-1824D85165E3}" srcOrd="0" destOrd="0" presId="urn:microsoft.com/office/officeart/2016/7/layout/BasicTimeline"/>
    <dgm:cxn modelId="{CDE97406-3274-4354-BA78-15B44A750B85}" type="presOf" srcId="{20FD67E9-9DED-4BF3-A164-156BE113A140}" destId="{A863DEC1-1EC6-48E0-9D2E-F67D4F4E10F5}" srcOrd="0" destOrd="0" presId="urn:microsoft.com/office/officeart/2016/7/layout/BasicTimeline"/>
    <dgm:cxn modelId="{02FB450D-506D-44F6-AA5C-575940E458DF}" type="presOf" srcId="{19AEC678-7EA9-4666-AE43-FA07329A806C}" destId="{27CDC87E-E39C-4FE1-AF88-929BA895CB95}" srcOrd="0" destOrd="0" presId="urn:microsoft.com/office/officeart/2016/7/layout/BasicTimeline"/>
    <dgm:cxn modelId="{2595E41D-51D8-4827-A327-09BF6B773215}" srcId="{8B0DE75A-9FA9-44C5-9AE6-3F3F9CC37E7A}" destId="{CD18D93C-77D0-4F2A-90DC-900056C94E5B}" srcOrd="0" destOrd="0" parTransId="{97820A92-D169-442A-92CD-A87EEE3C3B36}" sibTransId="{345CC794-734D-4EB6-BAFC-ECEE0D509DCE}"/>
    <dgm:cxn modelId="{6DD1CC6F-E599-4C0D-9A1A-29008A790CAE}" type="presOf" srcId="{4F9BFEA7-F138-4EFB-BB78-F7999C217EE1}" destId="{159DF4C4-DD4A-4A73-9871-2E37ECFBD380}" srcOrd="0" destOrd="0" presId="urn:microsoft.com/office/officeart/2016/7/layout/BasicTimeline"/>
    <dgm:cxn modelId="{19E0CF73-C426-4437-AC0F-38825016CFC6}" srcId="{19AEC678-7EA9-4666-AE43-FA07329A806C}" destId="{9BAD3D4A-BF6A-43C0-98DA-31A168F4CF86}" srcOrd="0" destOrd="0" parTransId="{47393823-B24C-4C0A-AFA1-CB4B5907E281}" sibTransId="{EABD1BA9-AE44-4F8B-860A-F3ED5C090BE2}"/>
    <dgm:cxn modelId="{F6436654-0266-4F36-853C-6F2302A9049B}" srcId="{7F7F1645-E071-4CC0-AC75-ED13544D9454}" destId="{19AEC678-7EA9-4666-AE43-FA07329A806C}" srcOrd="2" destOrd="0" parTransId="{FADAE0E0-ECE8-49C8-B5D7-65B7ED4D46EF}" sibTransId="{E230FF49-1ACC-4436-A799-E81747B6E78E}"/>
    <dgm:cxn modelId="{221B0576-1684-48FD-B5CC-A890C40F8F62}" type="presOf" srcId="{7F7F1645-E071-4CC0-AC75-ED13544D9454}" destId="{3BC8CF3A-4065-40C9-ABD3-A58B20D3FEEC}" srcOrd="0" destOrd="0" presId="urn:microsoft.com/office/officeart/2016/7/layout/BasicTimeline"/>
    <dgm:cxn modelId="{D2DF195A-1B97-4D63-917A-E86274D8C0C7}" type="presOf" srcId="{DC9DF107-47E4-46D4-89C2-7EA7E13A8390}" destId="{F580764A-C8EE-4ED4-BD51-1D782F2D0DC2}" srcOrd="0" destOrd="0" presId="urn:microsoft.com/office/officeart/2016/7/layout/BasicTimeline"/>
    <dgm:cxn modelId="{0BB24184-B2A5-48F4-8E85-8920EBE56B34}" srcId="{7F7F1645-E071-4CC0-AC75-ED13544D9454}" destId="{62D644DA-5C72-4B7F-8309-2B7AA03BF21E}" srcOrd="0" destOrd="0" parTransId="{6C7AFC1D-3067-45D3-A79C-6F3B599A13C2}" sibTransId="{A8A84D94-25AB-4438-96A1-7524CB3E9FC3}"/>
    <dgm:cxn modelId="{0D914097-71DD-4944-A870-6CB2890D8A3F}" srcId="{7F7F1645-E071-4CC0-AC75-ED13544D9454}" destId="{8B0DE75A-9FA9-44C5-9AE6-3F3F9CC37E7A}" srcOrd="4" destOrd="0" parTransId="{554541C2-57C0-461D-905C-98C4F4DCE24F}" sibTransId="{BD165A7E-67A8-4A52-AC77-800A2F645878}"/>
    <dgm:cxn modelId="{06F412AC-5DEC-4D14-AA9E-70E3C719E452}" srcId="{3B15F94F-DDFF-4D45-BCF9-594EB1D1C5DA}" destId="{4F9BFEA7-F138-4EFB-BB78-F7999C217EE1}" srcOrd="0" destOrd="0" parTransId="{76A6FFE8-3311-48AC-9FB7-86732A715F99}" sibTransId="{86EE7E35-1DDA-4D27-9521-82993DA4CE14}"/>
    <dgm:cxn modelId="{7B8C43B8-359B-4287-AEA8-3E52916DC7C1}" type="presOf" srcId="{8B0DE75A-9FA9-44C5-9AE6-3F3F9CC37E7A}" destId="{BB9A07E9-21F7-43C5-8659-04B15BD12748}" srcOrd="0" destOrd="0" presId="urn:microsoft.com/office/officeart/2016/7/layout/BasicTimeline"/>
    <dgm:cxn modelId="{069B6BC1-3C9C-4CF8-AFF2-87C0484EE99C}" type="presOf" srcId="{9BAD3D4A-BF6A-43C0-98DA-31A168F4CF86}" destId="{7EF6F4B1-03A3-4DE1-8C11-211A6F5C5402}" srcOrd="0" destOrd="0" presId="urn:microsoft.com/office/officeart/2016/7/layout/BasicTimeline"/>
    <dgm:cxn modelId="{73B736C6-FEC6-452B-BD82-689B581262A5}" type="presOf" srcId="{3B15F94F-DDFF-4D45-BCF9-594EB1D1C5DA}" destId="{9A28A195-079E-4582-B389-FDA995AB18E5}" srcOrd="0" destOrd="0" presId="urn:microsoft.com/office/officeart/2016/7/layout/BasicTimeline"/>
    <dgm:cxn modelId="{543241CD-6D78-48EC-9147-CAF27B8D87A7}" srcId="{7F7F1645-E071-4CC0-AC75-ED13544D9454}" destId="{AD2D4162-96AB-4725-A2C4-D857322E5F01}" srcOrd="3" destOrd="0" parTransId="{FB7FCDC6-5E90-4266-8ED9-2BFCE8D69B9B}" sibTransId="{A99F1DE1-FB88-4ACF-9125-8C68FBA11C6A}"/>
    <dgm:cxn modelId="{76BC11E5-A975-40F2-B69F-06734655E1A4}" srcId="{62D644DA-5C72-4B7F-8309-2B7AA03BF21E}" destId="{DC9DF107-47E4-46D4-89C2-7EA7E13A8390}" srcOrd="0" destOrd="0" parTransId="{A6772EAF-2D7F-46DA-A824-899A90BB2784}" sibTransId="{8E8FE822-D4DF-43DF-A446-4B7EF9B7DFEC}"/>
    <dgm:cxn modelId="{68851EED-987E-4C30-BA2D-68493C4B1F37}" srcId="{AD2D4162-96AB-4725-A2C4-D857322E5F01}" destId="{20FD67E9-9DED-4BF3-A164-156BE113A140}" srcOrd="0" destOrd="0" parTransId="{1B0D5FBB-B15B-400C-B980-975497E24F8F}" sibTransId="{627D4027-02C3-4056-9224-9ECB990AE1FA}"/>
    <dgm:cxn modelId="{109599F3-1076-46D9-B868-8B0E53958586}" type="presOf" srcId="{AD2D4162-96AB-4725-A2C4-D857322E5F01}" destId="{6D5B2E9F-32E3-4748-8441-67BD533F439B}" srcOrd="0" destOrd="0" presId="urn:microsoft.com/office/officeart/2016/7/layout/BasicTimeline"/>
    <dgm:cxn modelId="{2E59D3F5-B66A-414E-A479-54319587AB62}" srcId="{7F7F1645-E071-4CC0-AC75-ED13544D9454}" destId="{3B15F94F-DDFF-4D45-BCF9-594EB1D1C5DA}" srcOrd="1" destOrd="0" parTransId="{E0CD924E-770D-46F5-84C2-D339EBB8451B}" sibTransId="{24C057D7-08AC-4ED1-8A6A-F4A05A8A4B8B}"/>
    <dgm:cxn modelId="{8D4C01C8-D0EA-48B2-9918-6C90D1FBB67A}" type="presParOf" srcId="{3BC8CF3A-4065-40C9-ABD3-A58B20D3FEEC}" destId="{34769C35-08CC-49DA-A74D-2AD996BD28A6}" srcOrd="0" destOrd="0" presId="urn:microsoft.com/office/officeart/2016/7/layout/BasicTimeline"/>
    <dgm:cxn modelId="{279A02BB-ADD5-4F7B-B904-870ED8B6FA93}" type="presParOf" srcId="{3BC8CF3A-4065-40C9-ABD3-A58B20D3FEEC}" destId="{7E49ADB4-0C8F-4888-97A6-5EB7A2D79B39}" srcOrd="1" destOrd="0" presId="urn:microsoft.com/office/officeart/2016/7/layout/BasicTimeline"/>
    <dgm:cxn modelId="{E62E7D67-4B97-4DCE-8450-83E04151E558}" type="presParOf" srcId="{7E49ADB4-0C8F-4888-97A6-5EB7A2D79B39}" destId="{2F7C01C3-6E1F-4E18-B21F-0B9053AAF12D}" srcOrd="0" destOrd="0" presId="urn:microsoft.com/office/officeart/2016/7/layout/BasicTimeline"/>
    <dgm:cxn modelId="{4CFEF215-2734-4C05-87D5-0C230ABD5A57}" type="presParOf" srcId="{2F7C01C3-6E1F-4E18-B21F-0B9053AAF12D}" destId="{2F49468A-82C7-425D-B112-1824D85165E3}" srcOrd="0" destOrd="0" presId="urn:microsoft.com/office/officeart/2016/7/layout/BasicTimeline"/>
    <dgm:cxn modelId="{93BA3CE7-5274-42C2-B65D-EACC0C35C33A}" type="presParOf" srcId="{2F7C01C3-6E1F-4E18-B21F-0B9053AAF12D}" destId="{284F1F4D-6CBC-422D-9B33-87F5D6703BDE}" srcOrd="1" destOrd="0" presId="urn:microsoft.com/office/officeart/2016/7/layout/BasicTimeline"/>
    <dgm:cxn modelId="{149DBCB8-10B4-48DC-BF79-744CDDEF8DAA}" type="presParOf" srcId="{284F1F4D-6CBC-422D-9B33-87F5D6703BDE}" destId="{F580764A-C8EE-4ED4-BD51-1D782F2D0DC2}" srcOrd="0" destOrd="0" presId="urn:microsoft.com/office/officeart/2016/7/layout/BasicTimeline"/>
    <dgm:cxn modelId="{D2B8FE87-D5A2-47FC-AF64-48218E4A92C7}" type="presParOf" srcId="{284F1F4D-6CBC-422D-9B33-87F5D6703BDE}" destId="{C5101A7E-1798-4FCE-B23A-34FC426BA4D5}" srcOrd="1" destOrd="0" presId="urn:microsoft.com/office/officeart/2016/7/layout/BasicTimeline"/>
    <dgm:cxn modelId="{EA0B7C7A-E29E-4934-8277-026B44DD803E}" type="presParOf" srcId="{2F7C01C3-6E1F-4E18-B21F-0B9053AAF12D}" destId="{5DC55506-7B87-46F8-B42F-1C894C264375}" srcOrd="2" destOrd="0" presId="urn:microsoft.com/office/officeart/2016/7/layout/BasicTimeline"/>
    <dgm:cxn modelId="{79BD544C-845C-4725-AEBE-8C0FCCBE7E47}" type="presParOf" srcId="{2F7C01C3-6E1F-4E18-B21F-0B9053AAF12D}" destId="{66A63F4D-679B-49D9-9E1D-F1128F0B6815}" srcOrd="3" destOrd="0" presId="urn:microsoft.com/office/officeart/2016/7/layout/BasicTimeline"/>
    <dgm:cxn modelId="{0309F1F8-53C3-4066-AA4F-A7867CE898FC}" type="presParOf" srcId="{2F7C01C3-6E1F-4E18-B21F-0B9053AAF12D}" destId="{763155E0-7477-4858-BDD9-610BF0171DA9}" srcOrd="4" destOrd="0" presId="urn:microsoft.com/office/officeart/2016/7/layout/BasicTimeline"/>
    <dgm:cxn modelId="{46E612A5-5071-4A43-BF44-FE6D6E5A7C44}" type="presParOf" srcId="{7E49ADB4-0C8F-4888-97A6-5EB7A2D79B39}" destId="{D3BAF5A0-1649-49D2-9F84-98A666D3E3B4}" srcOrd="1" destOrd="0" presId="urn:microsoft.com/office/officeart/2016/7/layout/BasicTimeline"/>
    <dgm:cxn modelId="{A8B17B5F-142E-4014-931A-47FE4F1EF0A8}" type="presParOf" srcId="{7E49ADB4-0C8F-4888-97A6-5EB7A2D79B39}" destId="{7C25909E-226E-4200-B574-82837B7D85FC}" srcOrd="2" destOrd="0" presId="urn:microsoft.com/office/officeart/2016/7/layout/BasicTimeline"/>
    <dgm:cxn modelId="{AAB6C97D-4CC7-46EC-A881-CD6477C97EA3}" type="presParOf" srcId="{7C25909E-226E-4200-B574-82837B7D85FC}" destId="{9A28A195-079E-4582-B389-FDA995AB18E5}" srcOrd="0" destOrd="0" presId="urn:microsoft.com/office/officeart/2016/7/layout/BasicTimeline"/>
    <dgm:cxn modelId="{5566D416-E5FB-45DC-8703-EAFF6BC60BC0}" type="presParOf" srcId="{7C25909E-226E-4200-B574-82837B7D85FC}" destId="{1E4460E5-F329-4F8A-A37C-742FF4885969}" srcOrd="1" destOrd="0" presId="urn:microsoft.com/office/officeart/2016/7/layout/BasicTimeline"/>
    <dgm:cxn modelId="{8A9D1632-07A4-4C16-8391-6AC5514F0A00}" type="presParOf" srcId="{1E4460E5-F329-4F8A-A37C-742FF4885969}" destId="{159DF4C4-DD4A-4A73-9871-2E37ECFBD380}" srcOrd="0" destOrd="0" presId="urn:microsoft.com/office/officeart/2016/7/layout/BasicTimeline"/>
    <dgm:cxn modelId="{737C2EA9-FCBF-4AE5-881D-F4F0B9E2531A}" type="presParOf" srcId="{1E4460E5-F329-4F8A-A37C-742FF4885969}" destId="{89CE1C10-1DE2-420E-9146-10E12752FB67}" srcOrd="1" destOrd="0" presId="urn:microsoft.com/office/officeart/2016/7/layout/BasicTimeline"/>
    <dgm:cxn modelId="{5375671D-D965-46AF-802F-B467A756BAD8}" type="presParOf" srcId="{7C25909E-226E-4200-B574-82837B7D85FC}" destId="{64FF9682-E9AB-4C0C-8D0B-DC9367A3D3B2}" srcOrd="2" destOrd="0" presId="urn:microsoft.com/office/officeart/2016/7/layout/BasicTimeline"/>
    <dgm:cxn modelId="{BB615DE2-2F2D-4C19-A4DF-429C0B393F99}" type="presParOf" srcId="{7C25909E-226E-4200-B574-82837B7D85FC}" destId="{2B20D9E9-15E9-4793-AC7B-30AE98134C1F}" srcOrd="3" destOrd="0" presId="urn:microsoft.com/office/officeart/2016/7/layout/BasicTimeline"/>
    <dgm:cxn modelId="{BB528698-53F3-42D8-A07D-ADDD35057348}" type="presParOf" srcId="{7C25909E-226E-4200-B574-82837B7D85FC}" destId="{C6A8EDBA-C1A5-4414-966B-E60562872AE1}" srcOrd="4" destOrd="0" presId="urn:microsoft.com/office/officeart/2016/7/layout/BasicTimeline"/>
    <dgm:cxn modelId="{ACE1121E-8801-49C5-AC5D-0718643BC17D}" type="presParOf" srcId="{7E49ADB4-0C8F-4888-97A6-5EB7A2D79B39}" destId="{094B7CE5-7B25-46D6-8CB2-9B9A39EA01AD}" srcOrd="3" destOrd="0" presId="urn:microsoft.com/office/officeart/2016/7/layout/BasicTimeline"/>
    <dgm:cxn modelId="{33F4E809-E494-4CF3-9DF2-83EE821D87C6}" type="presParOf" srcId="{7E49ADB4-0C8F-4888-97A6-5EB7A2D79B39}" destId="{7FEE365B-50BD-404A-8328-F23A88A84F32}" srcOrd="4" destOrd="0" presId="urn:microsoft.com/office/officeart/2016/7/layout/BasicTimeline"/>
    <dgm:cxn modelId="{AEE4A0B2-27D1-4ADE-96C8-388107A06845}" type="presParOf" srcId="{7FEE365B-50BD-404A-8328-F23A88A84F32}" destId="{27CDC87E-E39C-4FE1-AF88-929BA895CB95}" srcOrd="0" destOrd="0" presId="urn:microsoft.com/office/officeart/2016/7/layout/BasicTimeline"/>
    <dgm:cxn modelId="{AF2444D5-A81E-4876-ADDC-2972AF3B42A8}" type="presParOf" srcId="{7FEE365B-50BD-404A-8328-F23A88A84F32}" destId="{F8C9F2C5-D8DE-4728-9DB7-8CD78A64E5E7}" srcOrd="1" destOrd="0" presId="urn:microsoft.com/office/officeart/2016/7/layout/BasicTimeline"/>
    <dgm:cxn modelId="{69700AB3-6401-49A1-A241-6C21CD7C34A1}" type="presParOf" srcId="{F8C9F2C5-D8DE-4728-9DB7-8CD78A64E5E7}" destId="{7EF6F4B1-03A3-4DE1-8C11-211A6F5C5402}" srcOrd="0" destOrd="0" presId="urn:microsoft.com/office/officeart/2016/7/layout/BasicTimeline"/>
    <dgm:cxn modelId="{FF1F830D-AF97-45DF-BFD4-33DC35BC7355}" type="presParOf" srcId="{F8C9F2C5-D8DE-4728-9DB7-8CD78A64E5E7}" destId="{5C835938-1B39-4F5E-B49F-BCB3D1BF3F40}" srcOrd="1" destOrd="0" presId="urn:microsoft.com/office/officeart/2016/7/layout/BasicTimeline"/>
    <dgm:cxn modelId="{2F76A00D-1094-4CFA-BF70-533E6A6B8840}" type="presParOf" srcId="{7FEE365B-50BD-404A-8328-F23A88A84F32}" destId="{A350C456-F2CE-4ED5-BE5F-D4A9A34CCE0E}" srcOrd="2" destOrd="0" presId="urn:microsoft.com/office/officeart/2016/7/layout/BasicTimeline"/>
    <dgm:cxn modelId="{693998BE-1956-4274-B7CD-86E3C923EECA}" type="presParOf" srcId="{7FEE365B-50BD-404A-8328-F23A88A84F32}" destId="{47628D94-0E7C-4DD0-A045-88003A8A9B8D}" srcOrd="3" destOrd="0" presId="urn:microsoft.com/office/officeart/2016/7/layout/BasicTimeline"/>
    <dgm:cxn modelId="{1BABDB64-8D95-4EEE-B2A3-41246CAA1100}" type="presParOf" srcId="{7FEE365B-50BD-404A-8328-F23A88A84F32}" destId="{28E47E9F-6CCB-4C88-92DD-A6470270ACF1}" srcOrd="4" destOrd="0" presId="urn:microsoft.com/office/officeart/2016/7/layout/BasicTimeline"/>
    <dgm:cxn modelId="{9A46031C-E91B-4152-9716-3020411D6F62}" type="presParOf" srcId="{7E49ADB4-0C8F-4888-97A6-5EB7A2D79B39}" destId="{916E19AB-7A66-4685-A048-36E2D7DC1DE4}" srcOrd="5" destOrd="0" presId="urn:microsoft.com/office/officeart/2016/7/layout/BasicTimeline"/>
    <dgm:cxn modelId="{8B2F255B-F122-4494-B6A5-A8DC534EFD50}" type="presParOf" srcId="{7E49ADB4-0C8F-4888-97A6-5EB7A2D79B39}" destId="{8A1F200D-10C7-4790-B68B-507CD80A9CA2}" srcOrd="6" destOrd="0" presId="urn:microsoft.com/office/officeart/2016/7/layout/BasicTimeline"/>
    <dgm:cxn modelId="{0BB29B42-A29C-4458-A4A6-05718FE14438}" type="presParOf" srcId="{8A1F200D-10C7-4790-B68B-507CD80A9CA2}" destId="{6D5B2E9F-32E3-4748-8441-67BD533F439B}" srcOrd="0" destOrd="0" presId="urn:microsoft.com/office/officeart/2016/7/layout/BasicTimeline"/>
    <dgm:cxn modelId="{3E4E9146-AEA6-4333-A06A-416491419DB7}" type="presParOf" srcId="{8A1F200D-10C7-4790-B68B-507CD80A9CA2}" destId="{26C77EDB-F0F4-4F43-9FFA-1AC041957406}" srcOrd="1" destOrd="0" presId="urn:microsoft.com/office/officeart/2016/7/layout/BasicTimeline"/>
    <dgm:cxn modelId="{6413DFDA-850B-452B-899C-FC93AC5A90E2}" type="presParOf" srcId="{26C77EDB-F0F4-4F43-9FFA-1AC041957406}" destId="{A863DEC1-1EC6-48E0-9D2E-F67D4F4E10F5}" srcOrd="0" destOrd="0" presId="urn:microsoft.com/office/officeart/2016/7/layout/BasicTimeline"/>
    <dgm:cxn modelId="{91A7AA69-6120-43C4-8885-BD0310A4A6D8}" type="presParOf" srcId="{26C77EDB-F0F4-4F43-9FFA-1AC041957406}" destId="{AC7A1919-7BAA-476C-850C-B59C1E589012}" srcOrd="1" destOrd="0" presId="urn:microsoft.com/office/officeart/2016/7/layout/BasicTimeline"/>
    <dgm:cxn modelId="{AB9C42B0-F4A5-4C5D-B33F-3F11A67ABE73}" type="presParOf" srcId="{8A1F200D-10C7-4790-B68B-507CD80A9CA2}" destId="{F40D5745-BB23-48FB-8484-3937CF8176D8}" srcOrd="2" destOrd="0" presId="urn:microsoft.com/office/officeart/2016/7/layout/BasicTimeline"/>
    <dgm:cxn modelId="{D2E6EA78-0B3F-4D6B-AAF8-C0E15FF438AD}" type="presParOf" srcId="{8A1F200D-10C7-4790-B68B-507CD80A9CA2}" destId="{BD452661-DB4F-4B47-BBA1-9259A15A3EE8}" srcOrd="3" destOrd="0" presId="urn:microsoft.com/office/officeart/2016/7/layout/BasicTimeline"/>
    <dgm:cxn modelId="{93E063BC-3E5D-4886-A312-1F4F78ABC424}" type="presParOf" srcId="{8A1F200D-10C7-4790-B68B-507CD80A9CA2}" destId="{650E9DA7-7917-49E1-A24E-049A3E9BCF2B}" srcOrd="4" destOrd="0" presId="urn:microsoft.com/office/officeart/2016/7/layout/BasicTimeline"/>
    <dgm:cxn modelId="{257C21AB-8A15-4091-A83F-0F198961F38A}" type="presParOf" srcId="{7E49ADB4-0C8F-4888-97A6-5EB7A2D79B39}" destId="{C468B589-899A-40A6-AE37-8206E8F846A9}" srcOrd="7" destOrd="0" presId="urn:microsoft.com/office/officeart/2016/7/layout/BasicTimeline"/>
    <dgm:cxn modelId="{C82AFECC-E944-44D3-85AD-416A0BD5145F}" type="presParOf" srcId="{7E49ADB4-0C8F-4888-97A6-5EB7A2D79B39}" destId="{9C4E6A05-84C3-430E-AF45-9864242DFA56}" srcOrd="8" destOrd="0" presId="urn:microsoft.com/office/officeart/2016/7/layout/BasicTimeline"/>
    <dgm:cxn modelId="{B95C626F-AEDC-4109-9015-D82FB0EC360D}" type="presParOf" srcId="{9C4E6A05-84C3-430E-AF45-9864242DFA56}" destId="{BB9A07E9-21F7-43C5-8659-04B15BD12748}" srcOrd="0" destOrd="0" presId="urn:microsoft.com/office/officeart/2016/7/layout/BasicTimeline"/>
    <dgm:cxn modelId="{43C9198D-0C9D-4431-A29E-0C60AC8AB9C0}" type="presParOf" srcId="{9C4E6A05-84C3-430E-AF45-9864242DFA56}" destId="{EAAEE98B-D994-4F88-8C95-1764F6C9D72A}" srcOrd="1" destOrd="0" presId="urn:microsoft.com/office/officeart/2016/7/layout/BasicTimeline"/>
    <dgm:cxn modelId="{ACDD8A34-6E0C-43DD-BF5D-4E914D358C5F}" type="presParOf" srcId="{EAAEE98B-D994-4F88-8C95-1764F6C9D72A}" destId="{E0EB40D9-26ED-4C84-A0DB-28A88EF95A7F}" srcOrd="0" destOrd="0" presId="urn:microsoft.com/office/officeart/2016/7/layout/BasicTimeline"/>
    <dgm:cxn modelId="{85839B22-803A-4E6F-A248-097CAC39F216}" type="presParOf" srcId="{EAAEE98B-D994-4F88-8C95-1764F6C9D72A}" destId="{2E279775-2431-4DD9-BBD3-DAEC0716CB51}" srcOrd="1" destOrd="0" presId="urn:microsoft.com/office/officeart/2016/7/layout/BasicTimeline"/>
    <dgm:cxn modelId="{D0FAF329-5D33-4608-9E25-7A9F5261F2C9}" type="presParOf" srcId="{9C4E6A05-84C3-430E-AF45-9864242DFA56}" destId="{2CFD87A4-E0B9-490D-9256-7D249C672D66}" srcOrd="2" destOrd="0" presId="urn:microsoft.com/office/officeart/2016/7/layout/BasicTimeline"/>
    <dgm:cxn modelId="{B798CCCD-41A9-474B-92DB-F75AA7E7D74A}" type="presParOf" srcId="{9C4E6A05-84C3-430E-AF45-9864242DFA56}" destId="{88D39E4C-223A-4F0D-8C28-F0E190C7C567}" srcOrd="3" destOrd="0" presId="urn:microsoft.com/office/officeart/2016/7/layout/BasicTimeline"/>
    <dgm:cxn modelId="{B8B1FF27-E511-4D82-B9BC-90495A0CDC4A}" type="presParOf" srcId="{9C4E6A05-84C3-430E-AF45-9864242DFA56}" destId="{CE06E136-440F-4632-BD29-F339AC88322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7F1645-E071-4CC0-AC75-ED13544D9454}" type="doc">
      <dgm:prSet loTypeId="urn:microsoft.com/office/officeart/2016/7/layout/BasicTimeline" loCatId="process" qsTypeId="urn:microsoft.com/office/officeart/2005/8/quickstyle/simple4" qsCatId="simple" csTypeId="urn:microsoft.com/office/officeart/2005/8/colors/colorful2" csCatId="colorful" phldr="1"/>
      <dgm:spPr/>
      <dgm:t>
        <a:bodyPr/>
        <a:lstStyle/>
        <a:p>
          <a:endParaRPr lang="en-US"/>
        </a:p>
      </dgm:t>
    </dgm:pt>
    <dgm:pt modelId="{CD18D93C-77D0-4F2A-90DC-900056C94E5B}">
      <dgm:prSet phldr="0"/>
      <dgm:spPr/>
      <dgm:t>
        <a:bodyPr/>
        <a:lstStyle/>
        <a:p>
          <a:r>
            <a:rPr lang="en-US" b="0" dirty="0"/>
            <a:t>Researched and found trigonometric functions under the Math module that can return an answer in radians on the Python official website.</a:t>
          </a:r>
          <a:endParaRPr lang="en-US" dirty="0"/>
        </a:p>
      </dgm:t>
    </dgm:pt>
    <dgm:pt modelId="{97820A92-D169-442A-92CD-A87EEE3C3B36}" type="parTrans" cxnId="{2595E41D-51D8-4827-A327-09BF6B773215}">
      <dgm:prSet/>
      <dgm:spPr/>
      <dgm:t>
        <a:bodyPr/>
        <a:lstStyle/>
        <a:p>
          <a:endParaRPr lang="en-US"/>
        </a:p>
      </dgm:t>
    </dgm:pt>
    <dgm:pt modelId="{345CC794-734D-4EB6-BAFC-ECEE0D509DCE}" type="sibTrans" cxnId="{2595E41D-51D8-4827-A327-09BF6B773215}">
      <dgm:prSet/>
      <dgm:spPr/>
      <dgm:t>
        <a:bodyPr/>
        <a:lstStyle/>
        <a:p>
          <a:endParaRPr lang="en-US"/>
        </a:p>
      </dgm:t>
    </dgm:pt>
    <dgm:pt modelId="{F6FE7C21-62BC-4C7E-83D7-C16C8EEAF9FA}">
      <dgm:prSet phldr="0"/>
      <dgm:spPr/>
      <dgm:t>
        <a:bodyPr/>
        <a:lstStyle/>
        <a:p>
          <a:pPr>
            <a:defRPr b="1"/>
          </a:pPr>
          <a:r>
            <a:rPr lang="en-US" b="0" dirty="0"/>
            <a:t>6 Oct.</a:t>
          </a:r>
        </a:p>
      </dgm:t>
    </dgm:pt>
    <dgm:pt modelId="{2814D549-110D-4A60-9BF7-D40F7BD3FF94}" type="parTrans" cxnId="{610ECA0B-1D0D-45C4-9C8C-D0E540EFBE34}">
      <dgm:prSet/>
      <dgm:spPr/>
    </dgm:pt>
    <dgm:pt modelId="{B3D96CB6-A3F6-4487-A022-05015D69C6E3}" type="sibTrans" cxnId="{610ECA0B-1D0D-45C4-9C8C-D0E540EFBE34}">
      <dgm:prSet/>
      <dgm:spPr/>
    </dgm:pt>
    <dgm:pt modelId="{C55DCB0C-A75C-4696-9AFA-59BA75ECC687}">
      <dgm:prSet phldr="0"/>
      <dgm:spPr/>
      <dgm:t>
        <a:bodyPr/>
        <a:lstStyle/>
        <a:p>
          <a:pPr>
            <a:defRPr b="1"/>
          </a:pPr>
          <a:r>
            <a:rPr lang="en-US" b="0" dirty="0">
              <a:latin typeface="Calisto MT" panose="02040603050505030304"/>
            </a:rPr>
            <a:t>2 Nov.</a:t>
          </a:r>
        </a:p>
      </dgm:t>
    </dgm:pt>
    <dgm:pt modelId="{FC397513-0D20-475D-AB83-CC4FB2B0E748}" type="parTrans" cxnId="{4C20DAF9-D816-428E-9C3D-9BC309B7CF10}">
      <dgm:prSet/>
      <dgm:spPr/>
    </dgm:pt>
    <dgm:pt modelId="{16E497F5-641A-4732-A723-C85F430F980C}" type="sibTrans" cxnId="{4C20DAF9-D816-428E-9C3D-9BC309B7CF10}">
      <dgm:prSet/>
      <dgm:spPr/>
    </dgm:pt>
    <dgm:pt modelId="{ABF7C392-7EEF-40F0-893C-37ABFF7AE88C}">
      <dgm:prSet phldr="0"/>
      <dgm:spPr/>
      <dgm:t>
        <a:bodyPr/>
        <a:lstStyle/>
        <a:p>
          <a:r>
            <a:rPr lang="en-US" b="0" dirty="0">
              <a:latin typeface="Calisto MT" panose="02040603050505030304"/>
            </a:rPr>
            <a:t>Reviewed how to use cosine and sine laws to solve triangles (SSA, SAA, SSS), and developed a rough flow chart for program.</a:t>
          </a:r>
          <a:endParaRPr lang="en-US" b="0" dirty="0"/>
        </a:p>
      </dgm:t>
    </dgm:pt>
    <dgm:pt modelId="{385C9000-73CF-41EF-9FC1-5C3F498A5619}" type="parTrans" cxnId="{D6F6F022-A94C-4CFD-9B84-9E6D5F47C7D3}">
      <dgm:prSet/>
      <dgm:spPr/>
    </dgm:pt>
    <dgm:pt modelId="{F9E52965-9391-4C24-9318-1877E5C19D04}" type="sibTrans" cxnId="{D6F6F022-A94C-4CFD-9B84-9E6D5F47C7D3}">
      <dgm:prSet/>
      <dgm:spPr/>
    </dgm:pt>
    <dgm:pt modelId="{E578EC1E-FB86-46A3-884E-C5F7A0F05E5C}">
      <dgm:prSet phldr="0"/>
      <dgm:spPr/>
      <dgm:t>
        <a:bodyPr/>
        <a:lstStyle/>
        <a:p>
          <a:pPr>
            <a:defRPr b="1"/>
          </a:pPr>
          <a:r>
            <a:rPr lang="en-US" b="0" dirty="0">
              <a:latin typeface="Calisto MT" panose="02040603050505030304"/>
            </a:rPr>
            <a:t>5 Nov. </a:t>
          </a:r>
        </a:p>
      </dgm:t>
    </dgm:pt>
    <dgm:pt modelId="{3BAC4D9E-A059-483E-ABAF-B4CCF2AFCDFF}" type="parTrans" cxnId="{D6B4E54F-3F27-4263-8492-0E2C072C265B}">
      <dgm:prSet/>
      <dgm:spPr/>
    </dgm:pt>
    <dgm:pt modelId="{FBEFEFD5-5D47-43CD-ABC4-184ADF872F80}" type="sibTrans" cxnId="{D6B4E54F-3F27-4263-8492-0E2C072C265B}">
      <dgm:prSet/>
      <dgm:spPr/>
    </dgm:pt>
    <dgm:pt modelId="{F4BB9A36-E3AA-44E2-A178-59FB0E3514E0}">
      <dgm:prSet phldr="0"/>
      <dgm:spPr/>
      <dgm:t>
        <a:bodyPr/>
        <a:lstStyle/>
        <a:p>
          <a:r>
            <a:rPr lang="en-US" b="0" dirty="0">
              <a:latin typeface="Calisto MT" panose="02040603050505030304"/>
            </a:rPr>
            <a:t>Learned about arc tangent, arc sine, and arc cosine functions that can be used to find the angle of a trigonometric ratio.</a:t>
          </a:r>
        </a:p>
      </dgm:t>
    </dgm:pt>
    <dgm:pt modelId="{11C03B27-F370-4533-9AC7-554C2BFAE821}" type="parTrans" cxnId="{BFB4AAE2-3A65-4FC4-B87F-0DD05ADA1F9C}">
      <dgm:prSet/>
      <dgm:spPr/>
    </dgm:pt>
    <dgm:pt modelId="{EE69CF54-7F8D-4D08-B89A-01EABB7BA1A0}" type="sibTrans" cxnId="{BFB4AAE2-3A65-4FC4-B87F-0DD05ADA1F9C}">
      <dgm:prSet/>
      <dgm:spPr/>
    </dgm:pt>
    <dgm:pt modelId="{72CF0DB2-9997-438E-A68E-5978EEB76411}">
      <dgm:prSet phldr="0"/>
      <dgm:spPr/>
      <dgm:t>
        <a:bodyPr/>
        <a:lstStyle/>
        <a:p>
          <a:pPr>
            <a:defRPr b="1"/>
          </a:pPr>
          <a:r>
            <a:rPr lang="en-US" b="0" dirty="0">
              <a:latin typeface="Calisto MT" panose="02040603050505030304"/>
            </a:rPr>
            <a:t>11 Nov.</a:t>
          </a:r>
        </a:p>
      </dgm:t>
    </dgm:pt>
    <dgm:pt modelId="{1E1F34D8-5A3C-49C4-99B2-B0291FE764EF}" type="parTrans" cxnId="{FFAE8F61-98F2-4667-B132-71BDFBEA26FC}">
      <dgm:prSet/>
      <dgm:spPr/>
    </dgm:pt>
    <dgm:pt modelId="{F838F1E3-DF32-4098-BD04-434B09F7078A}" type="sibTrans" cxnId="{FFAE8F61-98F2-4667-B132-71BDFBEA26FC}">
      <dgm:prSet/>
      <dgm:spPr/>
    </dgm:pt>
    <dgm:pt modelId="{69A4DF9D-F524-4B33-B85C-9067B177315B}">
      <dgm:prSet phldr="0"/>
      <dgm:spPr/>
      <dgm:t>
        <a:bodyPr/>
        <a:lstStyle/>
        <a:p>
          <a:r>
            <a:rPr lang="en-US" b="0" dirty="0">
              <a:latin typeface="Calisto MT" panose="02040603050505030304"/>
            </a:rPr>
            <a:t>Expanded on the program design by mapping out functions that the program can use to solve various triangles.</a:t>
          </a:r>
        </a:p>
      </dgm:t>
    </dgm:pt>
    <dgm:pt modelId="{6D95B265-29FC-4840-9115-D96ED6F36D3D}" type="parTrans" cxnId="{645C0B7F-F36B-46FD-A975-6FCA411BC44A}">
      <dgm:prSet/>
      <dgm:spPr/>
    </dgm:pt>
    <dgm:pt modelId="{9F72ECA0-C6DE-4AE0-A5B9-5418E1616DC2}" type="sibTrans" cxnId="{645C0B7F-F36B-46FD-A975-6FCA411BC44A}">
      <dgm:prSet/>
      <dgm:spPr/>
    </dgm:pt>
    <dgm:pt modelId="{6EFD762E-E2BF-4BEF-94BB-9BEEC6A3DF52}">
      <dgm:prSet phldr="0"/>
      <dgm:spPr/>
      <dgm:t>
        <a:bodyPr/>
        <a:lstStyle/>
        <a:p>
          <a:pPr>
            <a:defRPr b="1"/>
          </a:pPr>
          <a:r>
            <a:rPr lang="en-US" b="0" dirty="0">
              <a:latin typeface="Calisto MT" panose="02040603050505030304"/>
            </a:rPr>
            <a:t>18-23 Nov.</a:t>
          </a:r>
        </a:p>
      </dgm:t>
    </dgm:pt>
    <dgm:pt modelId="{F06F4197-71AD-49FC-868A-8BD9519D0812}" type="parTrans" cxnId="{61F35A05-6105-4F5C-9647-6C736E2DE75B}">
      <dgm:prSet/>
      <dgm:spPr/>
    </dgm:pt>
    <dgm:pt modelId="{B7A4FC6E-2367-4998-AD57-40AADCB935B2}" type="sibTrans" cxnId="{61F35A05-6105-4F5C-9647-6C736E2DE75B}">
      <dgm:prSet/>
      <dgm:spPr/>
    </dgm:pt>
    <dgm:pt modelId="{208EFA59-CF7E-4F2D-8342-D2CE3F1D8386}">
      <dgm:prSet phldr="0"/>
      <dgm:spPr/>
      <dgm:t>
        <a:bodyPr/>
        <a:lstStyle/>
        <a:p>
          <a:r>
            <a:rPr lang="en-US" b="0" dirty="0">
              <a:latin typeface="Calisto MT" panose="02040603050505030304"/>
            </a:rPr>
            <a:t>Taught myself how to make a GUI using the </a:t>
          </a:r>
          <a:r>
            <a:rPr lang="en-US" b="0" dirty="0" err="1">
              <a:latin typeface="Calisto MT" panose="02040603050505030304"/>
            </a:rPr>
            <a:t>Tkinter</a:t>
          </a:r>
          <a:r>
            <a:rPr lang="en-US" b="0" dirty="0">
              <a:latin typeface="Calisto MT" panose="02040603050505030304"/>
            </a:rPr>
            <a:t> module from videos on Youtube.</a:t>
          </a:r>
        </a:p>
      </dgm:t>
    </dgm:pt>
    <dgm:pt modelId="{957B05DC-ED14-439B-8654-DA13ADADAE05}" type="parTrans" cxnId="{0343026B-94F2-46AD-AD4B-5909B15FFE6C}">
      <dgm:prSet/>
      <dgm:spPr/>
    </dgm:pt>
    <dgm:pt modelId="{4CEBCC69-31F8-4986-8FFB-A16A7A4E2C86}" type="sibTrans" cxnId="{0343026B-94F2-46AD-AD4B-5909B15FFE6C}">
      <dgm:prSet/>
      <dgm:spPr/>
    </dgm:pt>
    <dgm:pt modelId="{3BC8CF3A-4065-40C9-ABD3-A58B20D3FEEC}" type="pres">
      <dgm:prSet presAssocID="{7F7F1645-E071-4CC0-AC75-ED13544D9454}" presName="root" presStyleCnt="0">
        <dgm:presLayoutVars>
          <dgm:chMax/>
          <dgm:chPref/>
          <dgm:animLvl val="lvl"/>
        </dgm:presLayoutVars>
      </dgm:prSet>
      <dgm:spPr/>
    </dgm:pt>
    <dgm:pt modelId="{34769C35-08CC-49DA-A74D-2AD996BD28A6}" type="pres">
      <dgm:prSet presAssocID="{7F7F1645-E071-4CC0-AC75-ED13544D9454}" presName="divider" presStyleLbl="fgAccFollowNode1" presStyleIdx="0" presStyleCnt="1"/>
      <dgm:spPr>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tailEnd type="triangle" w="lg" len="lg"/>
        </a:ln>
        <a:effectLst/>
      </dgm:spPr>
    </dgm:pt>
    <dgm:pt modelId="{7E49ADB4-0C8F-4888-97A6-5EB7A2D79B39}" type="pres">
      <dgm:prSet presAssocID="{7F7F1645-E071-4CC0-AC75-ED13544D9454}" presName="nodes" presStyleCnt="0">
        <dgm:presLayoutVars>
          <dgm:chMax/>
          <dgm:chPref/>
          <dgm:animLvl val="lvl"/>
        </dgm:presLayoutVars>
      </dgm:prSet>
      <dgm:spPr/>
    </dgm:pt>
    <dgm:pt modelId="{60A80C93-4F2B-4C2E-BFDD-0166AE9E0791}" type="pres">
      <dgm:prSet presAssocID="{F6FE7C21-62BC-4C7E-83D7-C16C8EEAF9FA}" presName="composite" presStyleCnt="0"/>
      <dgm:spPr/>
    </dgm:pt>
    <dgm:pt modelId="{CACE136F-6B7C-40B1-A74A-87FDC619CC3C}" type="pres">
      <dgm:prSet presAssocID="{F6FE7C21-62BC-4C7E-83D7-C16C8EEAF9FA}" presName="L1TextContainer" presStyleLbl="revTx" presStyleIdx="0" presStyleCnt="5">
        <dgm:presLayoutVars>
          <dgm:chMax val="1"/>
          <dgm:chPref val="1"/>
          <dgm:bulletEnabled val="1"/>
        </dgm:presLayoutVars>
      </dgm:prSet>
      <dgm:spPr/>
    </dgm:pt>
    <dgm:pt modelId="{4A844FBE-6886-4962-8D69-4BBBB2681932}" type="pres">
      <dgm:prSet presAssocID="{F6FE7C21-62BC-4C7E-83D7-C16C8EEAF9FA}" presName="L2TextContainerWrapper" presStyleCnt="0">
        <dgm:presLayoutVars>
          <dgm:chMax val="0"/>
          <dgm:chPref val="0"/>
          <dgm:bulletEnabled val="1"/>
        </dgm:presLayoutVars>
      </dgm:prSet>
      <dgm:spPr/>
    </dgm:pt>
    <dgm:pt modelId="{E1E4013B-E053-4567-83A7-570B75D152B3}" type="pres">
      <dgm:prSet presAssocID="{F6FE7C21-62BC-4C7E-83D7-C16C8EEAF9FA}" presName="L2TextContainer" presStyleLbl="bgAcc1" presStyleIdx="0" presStyleCnt="5"/>
      <dgm:spPr/>
    </dgm:pt>
    <dgm:pt modelId="{8C2882A4-C2F6-4FA0-BF9A-8287BBDAF13E}" type="pres">
      <dgm:prSet presAssocID="{F6FE7C21-62BC-4C7E-83D7-C16C8EEAF9FA}" presName="FlexibleEmptyPlaceHolder" presStyleCnt="0"/>
      <dgm:spPr/>
    </dgm:pt>
    <dgm:pt modelId="{49AC3D4C-3E27-46A9-A6F1-CC7D09AF0F8F}" type="pres">
      <dgm:prSet presAssocID="{F6FE7C21-62BC-4C7E-83D7-C16C8EEAF9FA}" presName="ConnectLine" presStyleLbl="sibTrans1D1" presStyleIdx="0" presStyleCnt="5"/>
      <dgm:spPr>
        <a:noFill/>
        <a:ln w="9525" cap="rnd" cmpd="sng" algn="ctr">
          <a:solidFill>
            <a:schemeClr val="accent2">
              <a:hueOff val="0"/>
              <a:satOff val="0"/>
              <a:lumOff val="0"/>
              <a:alphaOff val="0"/>
            </a:schemeClr>
          </a:solidFill>
          <a:prstDash val="dash"/>
        </a:ln>
        <a:effectLst/>
      </dgm:spPr>
    </dgm:pt>
    <dgm:pt modelId="{18186191-2D8C-4C17-9F57-6AE21C2F589B}" type="pres">
      <dgm:prSet presAssocID="{F6FE7C21-62BC-4C7E-83D7-C16C8EEAF9FA}" presName="ConnectorPoint" presStyleLbl="alignNode1" presStyleIdx="0" presStyleCnt="5"/>
      <dgm:spPr/>
    </dgm:pt>
    <dgm:pt modelId="{761B6D6D-D09F-494E-BA46-14394236B2DF}" type="pres">
      <dgm:prSet presAssocID="{F6FE7C21-62BC-4C7E-83D7-C16C8EEAF9FA}" presName="EmptyPlaceHolder" presStyleCnt="0"/>
      <dgm:spPr/>
    </dgm:pt>
    <dgm:pt modelId="{CAB9B900-D777-466E-9615-C2E411902DAD}" type="pres">
      <dgm:prSet presAssocID="{B3D96CB6-A3F6-4487-A022-05015D69C6E3}" presName="spaceBetweenRectangles" presStyleCnt="0"/>
      <dgm:spPr/>
    </dgm:pt>
    <dgm:pt modelId="{14BDC49D-F5D1-49AF-A9A9-DC943CC4FFD4}" type="pres">
      <dgm:prSet presAssocID="{C55DCB0C-A75C-4696-9AFA-59BA75ECC687}" presName="composite" presStyleCnt="0"/>
      <dgm:spPr/>
    </dgm:pt>
    <dgm:pt modelId="{095DA00C-7B30-44FC-94B7-2940FB57042F}" type="pres">
      <dgm:prSet presAssocID="{C55DCB0C-A75C-4696-9AFA-59BA75ECC687}" presName="L1TextContainer" presStyleLbl="revTx" presStyleIdx="1" presStyleCnt="5">
        <dgm:presLayoutVars>
          <dgm:chMax val="1"/>
          <dgm:chPref val="1"/>
          <dgm:bulletEnabled val="1"/>
        </dgm:presLayoutVars>
      </dgm:prSet>
      <dgm:spPr/>
    </dgm:pt>
    <dgm:pt modelId="{A5B3B0E4-887F-473E-9CC6-A2371C139E30}" type="pres">
      <dgm:prSet presAssocID="{C55DCB0C-A75C-4696-9AFA-59BA75ECC687}" presName="L2TextContainerWrapper" presStyleCnt="0">
        <dgm:presLayoutVars>
          <dgm:chMax val="0"/>
          <dgm:chPref val="0"/>
          <dgm:bulletEnabled val="1"/>
        </dgm:presLayoutVars>
      </dgm:prSet>
      <dgm:spPr/>
    </dgm:pt>
    <dgm:pt modelId="{49CF1080-7DDF-44AB-8D90-1A2CB26B71AC}" type="pres">
      <dgm:prSet presAssocID="{C55DCB0C-A75C-4696-9AFA-59BA75ECC687}" presName="L2TextContainer" presStyleLbl="bgAcc1" presStyleIdx="1" presStyleCnt="5"/>
      <dgm:spPr/>
    </dgm:pt>
    <dgm:pt modelId="{739D16E0-7772-4335-B6F7-B52A28881C8F}" type="pres">
      <dgm:prSet presAssocID="{C55DCB0C-A75C-4696-9AFA-59BA75ECC687}" presName="FlexibleEmptyPlaceHolder" presStyleCnt="0"/>
      <dgm:spPr/>
    </dgm:pt>
    <dgm:pt modelId="{563B5CEB-3C0A-4FEA-90BC-2D2F264CDC6F}" type="pres">
      <dgm:prSet presAssocID="{C55DCB0C-A75C-4696-9AFA-59BA75ECC687}" presName="ConnectLine" presStyleLbl="sibTrans1D1" presStyleIdx="1" presStyleCnt="5"/>
      <dgm:spPr>
        <a:noFill/>
        <a:ln w="9525" cap="rnd" cmpd="sng" algn="ctr">
          <a:solidFill>
            <a:schemeClr val="accent2">
              <a:hueOff val="155970"/>
              <a:satOff val="-642"/>
              <a:lumOff val="-137"/>
              <a:alphaOff val="0"/>
            </a:schemeClr>
          </a:solidFill>
          <a:prstDash val="dash"/>
        </a:ln>
        <a:effectLst/>
      </dgm:spPr>
    </dgm:pt>
    <dgm:pt modelId="{08B08B35-088D-4FBB-A2DC-86049D2A457B}" type="pres">
      <dgm:prSet presAssocID="{C55DCB0C-A75C-4696-9AFA-59BA75ECC687}" presName="ConnectorPoint" presStyleLbl="alignNode1" presStyleIdx="1" presStyleCnt="5"/>
      <dgm:spPr/>
    </dgm:pt>
    <dgm:pt modelId="{50FD0F3B-94D5-45B1-A740-710A4EAF13AB}" type="pres">
      <dgm:prSet presAssocID="{C55DCB0C-A75C-4696-9AFA-59BA75ECC687}" presName="EmptyPlaceHolder" presStyleCnt="0"/>
      <dgm:spPr/>
    </dgm:pt>
    <dgm:pt modelId="{B2029CD0-E0C9-44BD-9198-AE9D00E80D39}" type="pres">
      <dgm:prSet presAssocID="{16E497F5-641A-4732-A723-C85F430F980C}" presName="spaceBetweenRectangles" presStyleCnt="0"/>
      <dgm:spPr/>
    </dgm:pt>
    <dgm:pt modelId="{D415DE91-62C4-46CF-BE33-EB1965375E5B}" type="pres">
      <dgm:prSet presAssocID="{E578EC1E-FB86-46A3-884E-C5F7A0F05E5C}" presName="composite" presStyleCnt="0"/>
      <dgm:spPr/>
    </dgm:pt>
    <dgm:pt modelId="{9F84953C-3832-4A53-9672-CEFFFD106722}" type="pres">
      <dgm:prSet presAssocID="{E578EC1E-FB86-46A3-884E-C5F7A0F05E5C}" presName="L1TextContainer" presStyleLbl="revTx" presStyleIdx="2" presStyleCnt="5">
        <dgm:presLayoutVars>
          <dgm:chMax val="1"/>
          <dgm:chPref val="1"/>
          <dgm:bulletEnabled val="1"/>
        </dgm:presLayoutVars>
      </dgm:prSet>
      <dgm:spPr/>
    </dgm:pt>
    <dgm:pt modelId="{D9ACE656-D64B-430A-B36E-D27FA8740F7B}" type="pres">
      <dgm:prSet presAssocID="{E578EC1E-FB86-46A3-884E-C5F7A0F05E5C}" presName="L2TextContainerWrapper" presStyleCnt="0">
        <dgm:presLayoutVars>
          <dgm:chMax val="0"/>
          <dgm:chPref val="0"/>
          <dgm:bulletEnabled val="1"/>
        </dgm:presLayoutVars>
      </dgm:prSet>
      <dgm:spPr/>
    </dgm:pt>
    <dgm:pt modelId="{7C2B1EB5-66EA-4C4A-8096-114F64B60E49}" type="pres">
      <dgm:prSet presAssocID="{E578EC1E-FB86-46A3-884E-C5F7A0F05E5C}" presName="L2TextContainer" presStyleLbl="bgAcc1" presStyleIdx="2" presStyleCnt="5"/>
      <dgm:spPr/>
    </dgm:pt>
    <dgm:pt modelId="{E443A37C-5A16-43F9-BD4C-B09BA832853B}" type="pres">
      <dgm:prSet presAssocID="{E578EC1E-FB86-46A3-884E-C5F7A0F05E5C}" presName="FlexibleEmptyPlaceHolder" presStyleCnt="0"/>
      <dgm:spPr/>
    </dgm:pt>
    <dgm:pt modelId="{4AB5BED4-AFE2-4B45-91F3-9B713D066DC8}" type="pres">
      <dgm:prSet presAssocID="{E578EC1E-FB86-46A3-884E-C5F7A0F05E5C}" presName="ConnectLine" presStyleLbl="sibTrans1D1" presStyleIdx="2" presStyleCnt="5"/>
      <dgm:spPr>
        <a:noFill/>
        <a:ln w="9525" cap="rnd" cmpd="sng" algn="ctr">
          <a:solidFill>
            <a:schemeClr val="accent2">
              <a:hueOff val="311940"/>
              <a:satOff val="-1284"/>
              <a:lumOff val="-274"/>
              <a:alphaOff val="0"/>
            </a:schemeClr>
          </a:solidFill>
          <a:prstDash val="dash"/>
        </a:ln>
        <a:effectLst/>
      </dgm:spPr>
    </dgm:pt>
    <dgm:pt modelId="{4AED357D-82B2-496A-92F9-E2378059EB6C}" type="pres">
      <dgm:prSet presAssocID="{E578EC1E-FB86-46A3-884E-C5F7A0F05E5C}" presName="ConnectorPoint" presStyleLbl="alignNode1" presStyleIdx="2" presStyleCnt="5"/>
      <dgm:spPr/>
    </dgm:pt>
    <dgm:pt modelId="{90707270-98A9-4382-9719-8BF71723A470}" type="pres">
      <dgm:prSet presAssocID="{E578EC1E-FB86-46A3-884E-C5F7A0F05E5C}" presName="EmptyPlaceHolder" presStyleCnt="0"/>
      <dgm:spPr/>
    </dgm:pt>
    <dgm:pt modelId="{96C2B364-55E5-45DC-854B-EDAC6C667899}" type="pres">
      <dgm:prSet presAssocID="{FBEFEFD5-5D47-43CD-ABC4-184ADF872F80}" presName="spaceBetweenRectangles" presStyleCnt="0"/>
      <dgm:spPr/>
    </dgm:pt>
    <dgm:pt modelId="{26D4365B-C5EF-45BB-800F-7E87E67BD0EF}" type="pres">
      <dgm:prSet presAssocID="{72CF0DB2-9997-438E-A68E-5978EEB76411}" presName="composite" presStyleCnt="0"/>
      <dgm:spPr/>
    </dgm:pt>
    <dgm:pt modelId="{B2AF4DC8-86A4-416D-92F9-AA5F4977EBAC}" type="pres">
      <dgm:prSet presAssocID="{72CF0DB2-9997-438E-A68E-5978EEB76411}" presName="L1TextContainer" presStyleLbl="revTx" presStyleIdx="3" presStyleCnt="5">
        <dgm:presLayoutVars>
          <dgm:chMax val="1"/>
          <dgm:chPref val="1"/>
          <dgm:bulletEnabled val="1"/>
        </dgm:presLayoutVars>
      </dgm:prSet>
      <dgm:spPr/>
    </dgm:pt>
    <dgm:pt modelId="{072F6C39-0AE4-491A-97C8-E07E71FD43D5}" type="pres">
      <dgm:prSet presAssocID="{72CF0DB2-9997-438E-A68E-5978EEB76411}" presName="L2TextContainerWrapper" presStyleCnt="0">
        <dgm:presLayoutVars>
          <dgm:chMax val="0"/>
          <dgm:chPref val="0"/>
          <dgm:bulletEnabled val="1"/>
        </dgm:presLayoutVars>
      </dgm:prSet>
      <dgm:spPr/>
    </dgm:pt>
    <dgm:pt modelId="{2883DCFC-1116-4014-8029-A54122C10ACC}" type="pres">
      <dgm:prSet presAssocID="{72CF0DB2-9997-438E-A68E-5978EEB76411}" presName="L2TextContainer" presStyleLbl="bgAcc1" presStyleIdx="3" presStyleCnt="5"/>
      <dgm:spPr/>
    </dgm:pt>
    <dgm:pt modelId="{5B23A6EA-D32B-48F1-A76C-40D499778FEE}" type="pres">
      <dgm:prSet presAssocID="{72CF0DB2-9997-438E-A68E-5978EEB76411}" presName="FlexibleEmptyPlaceHolder" presStyleCnt="0"/>
      <dgm:spPr/>
    </dgm:pt>
    <dgm:pt modelId="{4A35F1F4-2381-4D5C-A1FE-DEBC3D293FA9}" type="pres">
      <dgm:prSet presAssocID="{72CF0DB2-9997-438E-A68E-5978EEB76411}" presName="ConnectLine" presStyleLbl="sibTrans1D1" presStyleIdx="3" presStyleCnt="5"/>
      <dgm:spPr>
        <a:noFill/>
        <a:ln w="9525" cap="rnd" cmpd="sng" algn="ctr">
          <a:solidFill>
            <a:schemeClr val="accent2">
              <a:hueOff val="467910"/>
              <a:satOff val="-1926"/>
              <a:lumOff val="-412"/>
              <a:alphaOff val="0"/>
            </a:schemeClr>
          </a:solidFill>
          <a:prstDash val="dash"/>
        </a:ln>
        <a:effectLst/>
      </dgm:spPr>
    </dgm:pt>
    <dgm:pt modelId="{2317FB00-0566-43EC-84B3-5BAABE41B584}" type="pres">
      <dgm:prSet presAssocID="{72CF0DB2-9997-438E-A68E-5978EEB76411}" presName="ConnectorPoint" presStyleLbl="alignNode1" presStyleIdx="3" presStyleCnt="5"/>
      <dgm:spPr/>
    </dgm:pt>
    <dgm:pt modelId="{FA9418F5-1AEA-4987-8837-D7985E503D5B}" type="pres">
      <dgm:prSet presAssocID="{72CF0DB2-9997-438E-A68E-5978EEB76411}" presName="EmptyPlaceHolder" presStyleCnt="0"/>
      <dgm:spPr/>
    </dgm:pt>
    <dgm:pt modelId="{0A9ED88D-894C-43C3-835B-7EF9807223AC}" type="pres">
      <dgm:prSet presAssocID="{F838F1E3-DF32-4098-BD04-434B09F7078A}" presName="spaceBetweenRectangles" presStyleCnt="0"/>
      <dgm:spPr/>
    </dgm:pt>
    <dgm:pt modelId="{11719A60-6733-4E55-A679-4244E8429FF9}" type="pres">
      <dgm:prSet presAssocID="{6EFD762E-E2BF-4BEF-94BB-9BEEC6A3DF52}" presName="composite" presStyleCnt="0"/>
      <dgm:spPr/>
    </dgm:pt>
    <dgm:pt modelId="{CB90A2BE-0481-44A1-B3C8-FD6C19C20FDB}" type="pres">
      <dgm:prSet presAssocID="{6EFD762E-E2BF-4BEF-94BB-9BEEC6A3DF52}" presName="L1TextContainer" presStyleLbl="revTx" presStyleIdx="4" presStyleCnt="5">
        <dgm:presLayoutVars>
          <dgm:chMax val="1"/>
          <dgm:chPref val="1"/>
          <dgm:bulletEnabled val="1"/>
        </dgm:presLayoutVars>
      </dgm:prSet>
      <dgm:spPr/>
    </dgm:pt>
    <dgm:pt modelId="{938D38B4-F91D-4870-8900-7972E7629CB6}" type="pres">
      <dgm:prSet presAssocID="{6EFD762E-E2BF-4BEF-94BB-9BEEC6A3DF52}" presName="L2TextContainerWrapper" presStyleCnt="0">
        <dgm:presLayoutVars>
          <dgm:chMax val="0"/>
          <dgm:chPref val="0"/>
          <dgm:bulletEnabled val="1"/>
        </dgm:presLayoutVars>
      </dgm:prSet>
      <dgm:spPr/>
    </dgm:pt>
    <dgm:pt modelId="{B5BA6C9B-DE40-400F-BF88-4A6110EE565C}" type="pres">
      <dgm:prSet presAssocID="{6EFD762E-E2BF-4BEF-94BB-9BEEC6A3DF52}" presName="L2TextContainer" presStyleLbl="bgAcc1" presStyleIdx="4" presStyleCnt="5"/>
      <dgm:spPr/>
    </dgm:pt>
    <dgm:pt modelId="{3DB8CB60-98DC-4EC5-98BA-F9530C815586}" type="pres">
      <dgm:prSet presAssocID="{6EFD762E-E2BF-4BEF-94BB-9BEEC6A3DF52}" presName="FlexibleEmptyPlaceHolder" presStyleCnt="0"/>
      <dgm:spPr/>
    </dgm:pt>
    <dgm:pt modelId="{B440F66E-4825-43D2-905B-CE2F995AE785}" type="pres">
      <dgm:prSet presAssocID="{6EFD762E-E2BF-4BEF-94BB-9BEEC6A3DF52}" presName="ConnectLine" presStyleLbl="sibTrans1D1" presStyleIdx="4" presStyleCnt="5"/>
      <dgm:spPr>
        <a:noFill/>
        <a:ln w="9525" cap="rnd" cmpd="sng" algn="ctr">
          <a:solidFill>
            <a:schemeClr val="accent2">
              <a:hueOff val="623880"/>
              <a:satOff val="-2568"/>
              <a:lumOff val="-549"/>
              <a:alphaOff val="0"/>
            </a:schemeClr>
          </a:solidFill>
          <a:prstDash val="dash"/>
        </a:ln>
        <a:effectLst/>
      </dgm:spPr>
    </dgm:pt>
    <dgm:pt modelId="{7DF0C01B-B7C7-401C-98FB-4FD84E4F068F}" type="pres">
      <dgm:prSet presAssocID="{6EFD762E-E2BF-4BEF-94BB-9BEEC6A3DF52}" presName="ConnectorPoint" presStyleLbl="alignNode1" presStyleIdx="4" presStyleCnt="5"/>
      <dgm:spPr/>
    </dgm:pt>
    <dgm:pt modelId="{2DBB2697-1241-40DD-8D26-554B44B6F544}" type="pres">
      <dgm:prSet presAssocID="{6EFD762E-E2BF-4BEF-94BB-9BEEC6A3DF52}" presName="EmptyPlaceHolder" presStyleCnt="0"/>
      <dgm:spPr/>
    </dgm:pt>
  </dgm:ptLst>
  <dgm:cxnLst>
    <dgm:cxn modelId="{61F35A05-6105-4F5C-9647-6C736E2DE75B}" srcId="{7F7F1645-E071-4CC0-AC75-ED13544D9454}" destId="{6EFD762E-E2BF-4BEF-94BB-9BEEC6A3DF52}" srcOrd="4" destOrd="0" parTransId="{F06F4197-71AD-49FC-868A-8BD9519D0812}" sibTransId="{B7A4FC6E-2367-4998-AD57-40AADCB935B2}"/>
    <dgm:cxn modelId="{610ECA0B-1D0D-45C4-9C8C-D0E540EFBE34}" srcId="{7F7F1645-E071-4CC0-AC75-ED13544D9454}" destId="{F6FE7C21-62BC-4C7E-83D7-C16C8EEAF9FA}" srcOrd="0" destOrd="0" parTransId="{2814D549-110D-4A60-9BF7-D40F7BD3FF94}" sibTransId="{B3D96CB6-A3F6-4487-A022-05015D69C6E3}"/>
    <dgm:cxn modelId="{886DB90D-74C2-4D44-8C75-0A9E1ACD4CCA}" type="presOf" srcId="{208EFA59-CF7E-4F2D-8342-D2CE3F1D8386}" destId="{B5BA6C9B-DE40-400F-BF88-4A6110EE565C}" srcOrd="0" destOrd="0" presId="urn:microsoft.com/office/officeart/2016/7/layout/BasicTimeline"/>
    <dgm:cxn modelId="{70C10419-E959-49AD-BEC8-6AE5127E0215}" type="presOf" srcId="{6EFD762E-E2BF-4BEF-94BB-9BEEC6A3DF52}" destId="{CB90A2BE-0481-44A1-B3C8-FD6C19C20FDB}" srcOrd="0" destOrd="0" presId="urn:microsoft.com/office/officeart/2016/7/layout/BasicTimeline"/>
    <dgm:cxn modelId="{2595E41D-51D8-4827-A327-09BF6B773215}" srcId="{F6FE7C21-62BC-4C7E-83D7-C16C8EEAF9FA}" destId="{CD18D93C-77D0-4F2A-90DC-900056C94E5B}" srcOrd="0" destOrd="0" parTransId="{97820A92-D169-442A-92CD-A87EEE3C3B36}" sibTransId="{345CC794-734D-4EB6-BAFC-ECEE0D509DCE}"/>
    <dgm:cxn modelId="{D6F6F022-A94C-4CFD-9B84-9E6D5F47C7D3}" srcId="{C55DCB0C-A75C-4696-9AFA-59BA75ECC687}" destId="{ABF7C392-7EEF-40F0-893C-37ABFF7AE88C}" srcOrd="0" destOrd="0" parTransId="{385C9000-73CF-41EF-9FC1-5C3F498A5619}" sibTransId="{F9E52965-9391-4C24-9318-1877E5C19D04}"/>
    <dgm:cxn modelId="{7ECCEB5C-1DC9-4276-8BF7-C80D795DBF7C}" type="presOf" srcId="{E578EC1E-FB86-46A3-884E-C5F7A0F05E5C}" destId="{9F84953C-3832-4A53-9672-CEFFFD106722}" srcOrd="0" destOrd="0" presId="urn:microsoft.com/office/officeart/2016/7/layout/BasicTimeline"/>
    <dgm:cxn modelId="{FFAE8F61-98F2-4667-B132-71BDFBEA26FC}" srcId="{7F7F1645-E071-4CC0-AC75-ED13544D9454}" destId="{72CF0DB2-9997-438E-A68E-5978EEB76411}" srcOrd="3" destOrd="0" parTransId="{1E1F34D8-5A3C-49C4-99B2-B0291FE764EF}" sibTransId="{F838F1E3-DF32-4098-BD04-434B09F7078A}"/>
    <dgm:cxn modelId="{0343026B-94F2-46AD-AD4B-5909B15FFE6C}" srcId="{6EFD762E-E2BF-4BEF-94BB-9BEEC6A3DF52}" destId="{208EFA59-CF7E-4F2D-8342-D2CE3F1D8386}" srcOrd="0" destOrd="0" parTransId="{957B05DC-ED14-439B-8654-DA13ADADAE05}" sibTransId="{4CEBCC69-31F8-4986-8FFB-A16A7A4E2C86}"/>
    <dgm:cxn modelId="{11BA536E-ACA6-4AFC-8D9E-C13AA44E5B71}" type="presOf" srcId="{69A4DF9D-F524-4B33-B85C-9067B177315B}" destId="{2883DCFC-1116-4014-8029-A54122C10ACC}" srcOrd="0" destOrd="0" presId="urn:microsoft.com/office/officeart/2016/7/layout/BasicTimeline"/>
    <dgm:cxn modelId="{D6B4E54F-3F27-4263-8492-0E2C072C265B}" srcId="{7F7F1645-E071-4CC0-AC75-ED13544D9454}" destId="{E578EC1E-FB86-46A3-884E-C5F7A0F05E5C}" srcOrd="2" destOrd="0" parTransId="{3BAC4D9E-A059-483E-ABAF-B4CCF2AFCDFF}" sibTransId="{FBEFEFD5-5D47-43CD-ABC4-184ADF872F80}"/>
    <dgm:cxn modelId="{5E9FAD70-1948-4257-9FE2-0F0C67B64387}" type="presOf" srcId="{CD18D93C-77D0-4F2A-90DC-900056C94E5B}" destId="{E1E4013B-E053-4567-83A7-570B75D152B3}" srcOrd="0" destOrd="0" presId="urn:microsoft.com/office/officeart/2016/7/layout/BasicTimeline"/>
    <dgm:cxn modelId="{982AFD52-673E-4E26-ADFA-0C266D37C90E}" type="presOf" srcId="{F4BB9A36-E3AA-44E2-A178-59FB0E3514E0}" destId="{7C2B1EB5-66EA-4C4A-8096-114F64B60E49}" srcOrd="0" destOrd="0" presId="urn:microsoft.com/office/officeart/2016/7/layout/BasicTimeline"/>
    <dgm:cxn modelId="{221B0576-1684-48FD-B5CC-A890C40F8F62}" type="presOf" srcId="{7F7F1645-E071-4CC0-AC75-ED13544D9454}" destId="{3BC8CF3A-4065-40C9-ABD3-A58B20D3FEEC}" srcOrd="0" destOrd="0" presId="urn:microsoft.com/office/officeart/2016/7/layout/BasicTimeline"/>
    <dgm:cxn modelId="{B4542F7B-161F-4E7F-9EE3-210C89CE5328}" type="presOf" srcId="{ABF7C392-7EEF-40F0-893C-37ABFF7AE88C}" destId="{49CF1080-7DDF-44AB-8D90-1A2CB26B71AC}" srcOrd="0" destOrd="0" presId="urn:microsoft.com/office/officeart/2016/7/layout/BasicTimeline"/>
    <dgm:cxn modelId="{645C0B7F-F36B-46FD-A975-6FCA411BC44A}" srcId="{72CF0DB2-9997-438E-A68E-5978EEB76411}" destId="{69A4DF9D-F524-4B33-B85C-9067B177315B}" srcOrd="0" destOrd="0" parTransId="{6D95B265-29FC-4840-9115-D96ED6F36D3D}" sibTransId="{9F72ECA0-C6DE-4AE0-A5B9-5418E1616DC2}"/>
    <dgm:cxn modelId="{24B74784-CD8B-4474-A248-5092FCE12402}" type="presOf" srcId="{72CF0DB2-9997-438E-A68E-5978EEB76411}" destId="{B2AF4DC8-86A4-416D-92F9-AA5F4977EBAC}" srcOrd="0" destOrd="0" presId="urn:microsoft.com/office/officeart/2016/7/layout/BasicTimeline"/>
    <dgm:cxn modelId="{0583B98F-B718-45A7-A95A-06BABE662422}" type="presOf" srcId="{C55DCB0C-A75C-4696-9AFA-59BA75ECC687}" destId="{095DA00C-7B30-44FC-94B7-2940FB57042F}" srcOrd="0" destOrd="0" presId="urn:microsoft.com/office/officeart/2016/7/layout/BasicTimeline"/>
    <dgm:cxn modelId="{3464DCA2-6CEF-4E73-BE42-D00E6ACEFC70}" type="presOf" srcId="{F6FE7C21-62BC-4C7E-83D7-C16C8EEAF9FA}" destId="{CACE136F-6B7C-40B1-A74A-87FDC619CC3C}" srcOrd="0" destOrd="0" presId="urn:microsoft.com/office/officeart/2016/7/layout/BasicTimeline"/>
    <dgm:cxn modelId="{BFB4AAE2-3A65-4FC4-B87F-0DD05ADA1F9C}" srcId="{E578EC1E-FB86-46A3-884E-C5F7A0F05E5C}" destId="{F4BB9A36-E3AA-44E2-A178-59FB0E3514E0}" srcOrd="0" destOrd="0" parTransId="{11C03B27-F370-4533-9AC7-554C2BFAE821}" sibTransId="{EE69CF54-7F8D-4D08-B89A-01EABB7BA1A0}"/>
    <dgm:cxn modelId="{4C20DAF9-D816-428E-9C3D-9BC309B7CF10}" srcId="{7F7F1645-E071-4CC0-AC75-ED13544D9454}" destId="{C55DCB0C-A75C-4696-9AFA-59BA75ECC687}" srcOrd="1" destOrd="0" parTransId="{FC397513-0D20-475D-AB83-CC4FB2B0E748}" sibTransId="{16E497F5-641A-4732-A723-C85F430F980C}"/>
    <dgm:cxn modelId="{40906BAD-4B91-446B-9BE8-7900B91E3F3B}" type="presParOf" srcId="{3BC8CF3A-4065-40C9-ABD3-A58B20D3FEEC}" destId="{34769C35-08CC-49DA-A74D-2AD996BD28A6}" srcOrd="0" destOrd="0" presId="urn:microsoft.com/office/officeart/2016/7/layout/BasicTimeline"/>
    <dgm:cxn modelId="{CA4FC4E0-D836-4E73-B4F0-DE19E310F144}" type="presParOf" srcId="{3BC8CF3A-4065-40C9-ABD3-A58B20D3FEEC}" destId="{7E49ADB4-0C8F-4888-97A6-5EB7A2D79B39}" srcOrd="1" destOrd="0" presId="urn:microsoft.com/office/officeart/2016/7/layout/BasicTimeline"/>
    <dgm:cxn modelId="{48674AC9-DDE9-440C-B82A-DBE758A1BA52}" type="presParOf" srcId="{7E49ADB4-0C8F-4888-97A6-5EB7A2D79B39}" destId="{60A80C93-4F2B-4C2E-BFDD-0166AE9E0791}" srcOrd="0" destOrd="0" presId="urn:microsoft.com/office/officeart/2016/7/layout/BasicTimeline"/>
    <dgm:cxn modelId="{1C85E78E-6EAD-4E3D-A626-523C1EDE1435}" type="presParOf" srcId="{60A80C93-4F2B-4C2E-BFDD-0166AE9E0791}" destId="{CACE136F-6B7C-40B1-A74A-87FDC619CC3C}" srcOrd="0" destOrd="0" presId="urn:microsoft.com/office/officeart/2016/7/layout/BasicTimeline"/>
    <dgm:cxn modelId="{38F30E2E-55DF-458A-9224-C45CB7B659BB}" type="presParOf" srcId="{60A80C93-4F2B-4C2E-BFDD-0166AE9E0791}" destId="{4A844FBE-6886-4962-8D69-4BBBB2681932}" srcOrd="1" destOrd="0" presId="urn:microsoft.com/office/officeart/2016/7/layout/BasicTimeline"/>
    <dgm:cxn modelId="{7D78F96D-96D3-48FD-BCB9-A10975FDAC52}" type="presParOf" srcId="{4A844FBE-6886-4962-8D69-4BBBB2681932}" destId="{E1E4013B-E053-4567-83A7-570B75D152B3}" srcOrd="0" destOrd="0" presId="urn:microsoft.com/office/officeart/2016/7/layout/BasicTimeline"/>
    <dgm:cxn modelId="{B068308F-CA17-4B5B-B0D7-C44EBC315D8D}" type="presParOf" srcId="{4A844FBE-6886-4962-8D69-4BBBB2681932}" destId="{8C2882A4-C2F6-4FA0-BF9A-8287BBDAF13E}" srcOrd="1" destOrd="0" presId="urn:microsoft.com/office/officeart/2016/7/layout/BasicTimeline"/>
    <dgm:cxn modelId="{596246CC-558E-4E27-9BFC-820938C8E603}" type="presParOf" srcId="{60A80C93-4F2B-4C2E-BFDD-0166AE9E0791}" destId="{49AC3D4C-3E27-46A9-A6F1-CC7D09AF0F8F}" srcOrd="2" destOrd="0" presId="urn:microsoft.com/office/officeart/2016/7/layout/BasicTimeline"/>
    <dgm:cxn modelId="{B943B69D-729D-44B9-9684-9C7220EDF2D7}" type="presParOf" srcId="{60A80C93-4F2B-4C2E-BFDD-0166AE9E0791}" destId="{18186191-2D8C-4C17-9F57-6AE21C2F589B}" srcOrd="3" destOrd="0" presId="urn:microsoft.com/office/officeart/2016/7/layout/BasicTimeline"/>
    <dgm:cxn modelId="{3CD5348B-FF02-42B8-947D-449CB71C0BBE}" type="presParOf" srcId="{60A80C93-4F2B-4C2E-BFDD-0166AE9E0791}" destId="{761B6D6D-D09F-494E-BA46-14394236B2DF}" srcOrd="4" destOrd="0" presId="urn:microsoft.com/office/officeart/2016/7/layout/BasicTimeline"/>
    <dgm:cxn modelId="{6765EE5B-1B21-437C-A2B4-5E647CE8D4BC}" type="presParOf" srcId="{7E49ADB4-0C8F-4888-97A6-5EB7A2D79B39}" destId="{CAB9B900-D777-466E-9615-C2E411902DAD}" srcOrd="1" destOrd="0" presId="urn:microsoft.com/office/officeart/2016/7/layout/BasicTimeline"/>
    <dgm:cxn modelId="{8C1164DD-D34F-4039-851B-23EFBF40BDC6}" type="presParOf" srcId="{7E49ADB4-0C8F-4888-97A6-5EB7A2D79B39}" destId="{14BDC49D-F5D1-49AF-A9A9-DC943CC4FFD4}" srcOrd="2" destOrd="0" presId="urn:microsoft.com/office/officeart/2016/7/layout/BasicTimeline"/>
    <dgm:cxn modelId="{FB1FC76D-FC0A-453F-ACCE-A8DC07573072}" type="presParOf" srcId="{14BDC49D-F5D1-49AF-A9A9-DC943CC4FFD4}" destId="{095DA00C-7B30-44FC-94B7-2940FB57042F}" srcOrd="0" destOrd="0" presId="urn:microsoft.com/office/officeart/2016/7/layout/BasicTimeline"/>
    <dgm:cxn modelId="{B3CEA2F9-2279-42B5-9895-1C7A4DA6EBBD}" type="presParOf" srcId="{14BDC49D-F5D1-49AF-A9A9-DC943CC4FFD4}" destId="{A5B3B0E4-887F-473E-9CC6-A2371C139E30}" srcOrd="1" destOrd="0" presId="urn:microsoft.com/office/officeart/2016/7/layout/BasicTimeline"/>
    <dgm:cxn modelId="{B10D0EB5-85DC-463F-BCC0-68264598F316}" type="presParOf" srcId="{A5B3B0E4-887F-473E-9CC6-A2371C139E30}" destId="{49CF1080-7DDF-44AB-8D90-1A2CB26B71AC}" srcOrd="0" destOrd="0" presId="urn:microsoft.com/office/officeart/2016/7/layout/BasicTimeline"/>
    <dgm:cxn modelId="{D2E62706-1028-4EA7-95AE-CA6C61F593D1}" type="presParOf" srcId="{A5B3B0E4-887F-473E-9CC6-A2371C139E30}" destId="{739D16E0-7772-4335-B6F7-B52A28881C8F}" srcOrd="1" destOrd="0" presId="urn:microsoft.com/office/officeart/2016/7/layout/BasicTimeline"/>
    <dgm:cxn modelId="{7681B82A-391F-4C94-B51B-8146D7482442}" type="presParOf" srcId="{14BDC49D-F5D1-49AF-A9A9-DC943CC4FFD4}" destId="{563B5CEB-3C0A-4FEA-90BC-2D2F264CDC6F}" srcOrd="2" destOrd="0" presId="urn:microsoft.com/office/officeart/2016/7/layout/BasicTimeline"/>
    <dgm:cxn modelId="{03BA3CA6-4387-45DB-8920-4D377354DD2C}" type="presParOf" srcId="{14BDC49D-F5D1-49AF-A9A9-DC943CC4FFD4}" destId="{08B08B35-088D-4FBB-A2DC-86049D2A457B}" srcOrd="3" destOrd="0" presId="urn:microsoft.com/office/officeart/2016/7/layout/BasicTimeline"/>
    <dgm:cxn modelId="{9158F133-59F7-435E-B8BC-5004C15BF80F}" type="presParOf" srcId="{14BDC49D-F5D1-49AF-A9A9-DC943CC4FFD4}" destId="{50FD0F3B-94D5-45B1-A740-710A4EAF13AB}" srcOrd="4" destOrd="0" presId="urn:microsoft.com/office/officeart/2016/7/layout/BasicTimeline"/>
    <dgm:cxn modelId="{09C070CC-0C44-4DF0-8995-313D37B00AC0}" type="presParOf" srcId="{7E49ADB4-0C8F-4888-97A6-5EB7A2D79B39}" destId="{B2029CD0-E0C9-44BD-9198-AE9D00E80D39}" srcOrd="3" destOrd="0" presId="urn:microsoft.com/office/officeart/2016/7/layout/BasicTimeline"/>
    <dgm:cxn modelId="{F481C896-777C-4721-BDE0-5EACAE7D4BE2}" type="presParOf" srcId="{7E49ADB4-0C8F-4888-97A6-5EB7A2D79B39}" destId="{D415DE91-62C4-46CF-BE33-EB1965375E5B}" srcOrd="4" destOrd="0" presId="urn:microsoft.com/office/officeart/2016/7/layout/BasicTimeline"/>
    <dgm:cxn modelId="{F47D7E5B-9B87-4294-BA52-BB2D1D1E3E91}" type="presParOf" srcId="{D415DE91-62C4-46CF-BE33-EB1965375E5B}" destId="{9F84953C-3832-4A53-9672-CEFFFD106722}" srcOrd="0" destOrd="0" presId="urn:microsoft.com/office/officeart/2016/7/layout/BasicTimeline"/>
    <dgm:cxn modelId="{91995E7A-B512-498B-805D-90D15A3FBE89}" type="presParOf" srcId="{D415DE91-62C4-46CF-BE33-EB1965375E5B}" destId="{D9ACE656-D64B-430A-B36E-D27FA8740F7B}" srcOrd="1" destOrd="0" presId="urn:microsoft.com/office/officeart/2016/7/layout/BasicTimeline"/>
    <dgm:cxn modelId="{C9154BDC-1D55-4CF6-B691-2CDC196399DF}" type="presParOf" srcId="{D9ACE656-D64B-430A-B36E-D27FA8740F7B}" destId="{7C2B1EB5-66EA-4C4A-8096-114F64B60E49}" srcOrd="0" destOrd="0" presId="urn:microsoft.com/office/officeart/2016/7/layout/BasicTimeline"/>
    <dgm:cxn modelId="{D026CD7A-AE8E-483E-936C-6DF04349E893}" type="presParOf" srcId="{D9ACE656-D64B-430A-B36E-D27FA8740F7B}" destId="{E443A37C-5A16-43F9-BD4C-B09BA832853B}" srcOrd="1" destOrd="0" presId="urn:microsoft.com/office/officeart/2016/7/layout/BasicTimeline"/>
    <dgm:cxn modelId="{E47D0C29-8F87-4D66-B88D-32B6B640D805}" type="presParOf" srcId="{D415DE91-62C4-46CF-BE33-EB1965375E5B}" destId="{4AB5BED4-AFE2-4B45-91F3-9B713D066DC8}" srcOrd="2" destOrd="0" presId="urn:microsoft.com/office/officeart/2016/7/layout/BasicTimeline"/>
    <dgm:cxn modelId="{D3646B0C-61BB-4EC3-BB32-D0D3ADA1118E}" type="presParOf" srcId="{D415DE91-62C4-46CF-BE33-EB1965375E5B}" destId="{4AED357D-82B2-496A-92F9-E2378059EB6C}" srcOrd="3" destOrd="0" presId="urn:microsoft.com/office/officeart/2016/7/layout/BasicTimeline"/>
    <dgm:cxn modelId="{A4D9AD2C-D842-4E07-9800-5ACDADE6E621}" type="presParOf" srcId="{D415DE91-62C4-46CF-BE33-EB1965375E5B}" destId="{90707270-98A9-4382-9719-8BF71723A470}" srcOrd="4" destOrd="0" presId="urn:microsoft.com/office/officeart/2016/7/layout/BasicTimeline"/>
    <dgm:cxn modelId="{790DF2BE-0627-44FD-B10E-06BAE0134C9E}" type="presParOf" srcId="{7E49ADB4-0C8F-4888-97A6-5EB7A2D79B39}" destId="{96C2B364-55E5-45DC-854B-EDAC6C667899}" srcOrd="5" destOrd="0" presId="urn:microsoft.com/office/officeart/2016/7/layout/BasicTimeline"/>
    <dgm:cxn modelId="{329B6612-E3C7-4481-AA3A-ACAEE03E536A}" type="presParOf" srcId="{7E49ADB4-0C8F-4888-97A6-5EB7A2D79B39}" destId="{26D4365B-C5EF-45BB-800F-7E87E67BD0EF}" srcOrd="6" destOrd="0" presId="urn:microsoft.com/office/officeart/2016/7/layout/BasicTimeline"/>
    <dgm:cxn modelId="{BF75AAE8-66A5-4F4F-84EE-467BC2318677}" type="presParOf" srcId="{26D4365B-C5EF-45BB-800F-7E87E67BD0EF}" destId="{B2AF4DC8-86A4-416D-92F9-AA5F4977EBAC}" srcOrd="0" destOrd="0" presId="urn:microsoft.com/office/officeart/2016/7/layout/BasicTimeline"/>
    <dgm:cxn modelId="{EB7A8DB4-7C99-4D23-AD59-EF64BDAB8461}" type="presParOf" srcId="{26D4365B-C5EF-45BB-800F-7E87E67BD0EF}" destId="{072F6C39-0AE4-491A-97C8-E07E71FD43D5}" srcOrd="1" destOrd="0" presId="urn:microsoft.com/office/officeart/2016/7/layout/BasicTimeline"/>
    <dgm:cxn modelId="{EE51CDFC-D2DB-4436-BE52-22126A8E00B0}" type="presParOf" srcId="{072F6C39-0AE4-491A-97C8-E07E71FD43D5}" destId="{2883DCFC-1116-4014-8029-A54122C10ACC}" srcOrd="0" destOrd="0" presId="urn:microsoft.com/office/officeart/2016/7/layout/BasicTimeline"/>
    <dgm:cxn modelId="{9D79B840-7A5C-442C-AE9C-B042ECE9C1B9}" type="presParOf" srcId="{072F6C39-0AE4-491A-97C8-E07E71FD43D5}" destId="{5B23A6EA-D32B-48F1-A76C-40D499778FEE}" srcOrd="1" destOrd="0" presId="urn:microsoft.com/office/officeart/2016/7/layout/BasicTimeline"/>
    <dgm:cxn modelId="{AEFE782E-1622-45CD-A333-1BBFE514A45C}" type="presParOf" srcId="{26D4365B-C5EF-45BB-800F-7E87E67BD0EF}" destId="{4A35F1F4-2381-4D5C-A1FE-DEBC3D293FA9}" srcOrd="2" destOrd="0" presId="urn:microsoft.com/office/officeart/2016/7/layout/BasicTimeline"/>
    <dgm:cxn modelId="{474FA388-466A-4772-898B-D081CF02B0CF}" type="presParOf" srcId="{26D4365B-C5EF-45BB-800F-7E87E67BD0EF}" destId="{2317FB00-0566-43EC-84B3-5BAABE41B584}" srcOrd="3" destOrd="0" presId="urn:microsoft.com/office/officeart/2016/7/layout/BasicTimeline"/>
    <dgm:cxn modelId="{5BB8F493-66AB-421D-9346-2D62A9CF73D6}" type="presParOf" srcId="{26D4365B-C5EF-45BB-800F-7E87E67BD0EF}" destId="{FA9418F5-1AEA-4987-8837-D7985E503D5B}" srcOrd="4" destOrd="0" presId="urn:microsoft.com/office/officeart/2016/7/layout/BasicTimeline"/>
    <dgm:cxn modelId="{C77F9C07-1A89-452E-88AF-58D07184567F}" type="presParOf" srcId="{7E49ADB4-0C8F-4888-97A6-5EB7A2D79B39}" destId="{0A9ED88D-894C-43C3-835B-7EF9807223AC}" srcOrd="7" destOrd="0" presId="urn:microsoft.com/office/officeart/2016/7/layout/BasicTimeline"/>
    <dgm:cxn modelId="{28556D26-DD03-492F-B8CE-F7C7EB8E6D71}" type="presParOf" srcId="{7E49ADB4-0C8F-4888-97A6-5EB7A2D79B39}" destId="{11719A60-6733-4E55-A679-4244E8429FF9}" srcOrd="8" destOrd="0" presId="urn:microsoft.com/office/officeart/2016/7/layout/BasicTimeline"/>
    <dgm:cxn modelId="{96E2C966-0075-43BF-98AD-A2E5CD083E71}" type="presParOf" srcId="{11719A60-6733-4E55-A679-4244E8429FF9}" destId="{CB90A2BE-0481-44A1-B3C8-FD6C19C20FDB}" srcOrd="0" destOrd="0" presId="urn:microsoft.com/office/officeart/2016/7/layout/BasicTimeline"/>
    <dgm:cxn modelId="{1FAFC7AC-2ECB-49EA-A100-8D3C1D3B35D5}" type="presParOf" srcId="{11719A60-6733-4E55-A679-4244E8429FF9}" destId="{938D38B4-F91D-4870-8900-7972E7629CB6}" srcOrd="1" destOrd="0" presId="urn:microsoft.com/office/officeart/2016/7/layout/BasicTimeline"/>
    <dgm:cxn modelId="{1C830B77-3B65-4AD4-983B-A36552A69CF7}" type="presParOf" srcId="{938D38B4-F91D-4870-8900-7972E7629CB6}" destId="{B5BA6C9B-DE40-400F-BF88-4A6110EE565C}" srcOrd="0" destOrd="0" presId="urn:microsoft.com/office/officeart/2016/7/layout/BasicTimeline"/>
    <dgm:cxn modelId="{1549E508-A006-4446-AFC4-7BB015906D75}" type="presParOf" srcId="{938D38B4-F91D-4870-8900-7972E7629CB6}" destId="{3DB8CB60-98DC-4EC5-98BA-F9530C815586}" srcOrd="1" destOrd="0" presId="urn:microsoft.com/office/officeart/2016/7/layout/BasicTimeline"/>
    <dgm:cxn modelId="{E3E32FAA-99F6-4F1A-B74D-685E065F8749}" type="presParOf" srcId="{11719A60-6733-4E55-A679-4244E8429FF9}" destId="{B440F66E-4825-43D2-905B-CE2F995AE785}" srcOrd="2" destOrd="0" presId="urn:microsoft.com/office/officeart/2016/7/layout/BasicTimeline"/>
    <dgm:cxn modelId="{548F0A56-1F27-4988-9845-38643D749FAE}" type="presParOf" srcId="{11719A60-6733-4E55-A679-4244E8429FF9}" destId="{7DF0C01B-B7C7-401C-98FB-4FD84E4F068F}" srcOrd="3" destOrd="0" presId="urn:microsoft.com/office/officeart/2016/7/layout/BasicTimeline"/>
    <dgm:cxn modelId="{0E5E0A78-CD6F-4FAD-BFB9-F25A5EDED7BC}" type="presParOf" srcId="{11719A60-6733-4E55-A679-4244E8429FF9}" destId="{2DBB2697-1241-40DD-8D26-554B44B6F544}"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7F1645-E071-4CC0-AC75-ED13544D9454}" type="doc">
      <dgm:prSet loTypeId="urn:microsoft.com/office/officeart/2016/7/layout/BasicTimeline" loCatId="process" qsTypeId="urn:microsoft.com/office/officeart/2005/8/quickstyle/simple4" qsCatId="simple" csTypeId="urn:microsoft.com/office/officeart/2005/8/colors/colorful2" csCatId="colorful" phldr="1"/>
      <dgm:spPr/>
      <dgm:t>
        <a:bodyPr/>
        <a:lstStyle/>
        <a:p>
          <a:endParaRPr lang="en-US"/>
        </a:p>
      </dgm:t>
    </dgm:pt>
    <dgm:pt modelId="{208EFA59-CF7E-4F2D-8342-D2CE3F1D8386}">
      <dgm:prSet phldr="0"/>
      <dgm:spPr/>
      <dgm:t>
        <a:bodyPr/>
        <a:lstStyle/>
        <a:p>
          <a:r>
            <a:rPr lang="en-US" b="0" dirty="0"/>
            <a:t>Code didn't work properly, figured out a way to turn a function's input into a list rather than a tuple.</a:t>
          </a:r>
          <a:endParaRPr lang="en-US" dirty="0"/>
        </a:p>
      </dgm:t>
    </dgm:pt>
    <dgm:pt modelId="{957B05DC-ED14-439B-8654-DA13ADADAE05}" type="parTrans" cxnId="{0343026B-94F2-46AD-AD4B-5909B15FFE6C}">
      <dgm:prSet/>
      <dgm:spPr/>
    </dgm:pt>
    <dgm:pt modelId="{4CEBCC69-31F8-4986-8FFB-A16A7A4E2C86}" type="sibTrans" cxnId="{0343026B-94F2-46AD-AD4B-5909B15FFE6C}">
      <dgm:prSet/>
      <dgm:spPr/>
    </dgm:pt>
    <dgm:pt modelId="{DD9A746E-CD52-4957-BCA9-45602E7305E9}">
      <dgm:prSet phldr="0"/>
      <dgm:spPr/>
      <dgm:t>
        <a:bodyPr/>
        <a:lstStyle/>
        <a:p>
          <a:pPr>
            <a:defRPr b="1"/>
          </a:pPr>
          <a:r>
            <a:rPr lang="en-US" b="0" dirty="0"/>
            <a:t>23 Nov.</a:t>
          </a:r>
        </a:p>
      </dgm:t>
    </dgm:pt>
    <dgm:pt modelId="{1D57FE5D-9BAE-4261-B987-12A7ADB9BA82}" type="parTrans" cxnId="{80E86E34-91A3-4AD4-BB21-80336549A512}">
      <dgm:prSet/>
      <dgm:spPr/>
    </dgm:pt>
    <dgm:pt modelId="{9D32DFCF-62A6-44A4-9CEA-28BDC72F0E53}" type="sibTrans" cxnId="{80E86E34-91A3-4AD4-BB21-80336549A512}">
      <dgm:prSet/>
      <dgm:spPr/>
    </dgm:pt>
    <dgm:pt modelId="{6BDB3F9C-DBA0-4987-8FC2-0E4EF64342DD}">
      <dgm:prSet phldr="0"/>
      <dgm:spPr/>
      <dgm:t>
        <a:bodyPr/>
        <a:lstStyle/>
        <a:p>
          <a:r>
            <a:rPr lang="en-US" b="0" dirty="0"/>
            <a:t>Added more detail to program's flowchart</a:t>
          </a:r>
          <a:r>
            <a:rPr lang="en-US" b="0" dirty="0">
              <a:latin typeface="Calisto MT" panose="02040603050505030304"/>
            </a:rPr>
            <a:t> and learned about non-included and included angles when solving SSA triangles.</a:t>
          </a:r>
          <a:endParaRPr lang="en-US" b="0" dirty="0"/>
        </a:p>
      </dgm:t>
    </dgm:pt>
    <dgm:pt modelId="{57599ABE-88D3-48C9-B7F5-8C508D8C2A0E}" type="parTrans" cxnId="{4DAC72EE-E4B3-49CF-873A-709BEAECCC1B}">
      <dgm:prSet/>
      <dgm:spPr/>
    </dgm:pt>
    <dgm:pt modelId="{FA5CDF2D-5FC9-4D84-AAC1-E2CB5F718FE3}" type="sibTrans" cxnId="{4DAC72EE-E4B3-49CF-873A-709BEAECCC1B}">
      <dgm:prSet/>
      <dgm:spPr/>
    </dgm:pt>
    <dgm:pt modelId="{3CF3364E-6397-4849-A27B-ACB665D865B7}">
      <dgm:prSet phldr="0"/>
      <dgm:spPr/>
      <dgm:t>
        <a:bodyPr/>
        <a:lstStyle/>
        <a:p>
          <a:pPr>
            <a:defRPr b="1"/>
          </a:pPr>
          <a:r>
            <a:rPr lang="en-US" b="0" dirty="0"/>
            <a:t>1 Dec.</a:t>
          </a:r>
        </a:p>
      </dgm:t>
    </dgm:pt>
    <dgm:pt modelId="{428AC476-79C6-499E-A019-875CCD9A2BAA}" type="parTrans" cxnId="{080B82E6-1FE5-4341-A4AB-421561F2207A}">
      <dgm:prSet/>
      <dgm:spPr/>
    </dgm:pt>
    <dgm:pt modelId="{65CA4DDB-1302-4236-B759-2682888E80B4}" type="sibTrans" cxnId="{080B82E6-1FE5-4341-A4AB-421561F2207A}">
      <dgm:prSet/>
      <dgm:spPr/>
    </dgm:pt>
    <dgm:pt modelId="{BD377A92-74D2-4D35-B991-4B4B49A0C30F}">
      <dgm:prSet phldr="0"/>
      <dgm:spPr/>
      <dgm:t>
        <a:bodyPr/>
        <a:lstStyle/>
        <a:p>
          <a:r>
            <a:rPr lang="en-US" b="0" dirty="0"/>
            <a:t>Learned about degrees() and radians() functions which can be used to convert degrees to radians and vice versa.</a:t>
          </a:r>
        </a:p>
      </dgm:t>
    </dgm:pt>
    <dgm:pt modelId="{93113793-4C6A-45DA-9AB6-122BA0472A02}" type="parTrans" cxnId="{26454208-B049-4ABD-AB6F-7CE73B9A0B40}">
      <dgm:prSet/>
      <dgm:spPr/>
    </dgm:pt>
    <dgm:pt modelId="{92252F76-691C-4D5C-8351-087D0F3D6B51}" type="sibTrans" cxnId="{26454208-B049-4ABD-AB6F-7CE73B9A0B40}">
      <dgm:prSet/>
      <dgm:spPr/>
    </dgm:pt>
    <dgm:pt modelId="{54F49753-2CB6-40D3-B522-0AA98D3AF17A}">
      <dgm:prSet phldr="0"/>
      <dgm:spPr/>
      <dgm:t>
        <a:bodyPr/>
        <a:lstStyle/>
        <a:p>
          <a:pPr>
            <a:defRPr b="1"/>
          </a:pPr>
          <a:r>
            <a:rPr lang="en-US" b="0" dirty="0"/>
            <a:t>2 Dec.</a:t>
          </a:r>
        </a:p>
      </dgm:t>
    </dgm:pt>
    <dgm:pt modelId="{49BF85B6-D0D4-4AC5-AA37-DB23AB47F22C}" type="parTrans" cxnId="{119BCEEA-81A6-4572-A6AA-D862D747F683}">
      <dgm:prSet/>
      <dgm:spPr/>
    </dgm:pt>
    <dgm:pt modelId="{C405AB63-9D2D-4792-BFA9-417213924746}" type="sibTrans" cxnId="{119BCEEA-81A6-4572-A6AA-D862D747F683}">
      <dgm:prSet/>
      <dgm:spPr/>
    </dgm:pt>
    <dgm:pt modelId="{2C3D2BB6-8159-4255-ADFF-703941039D74}">
      <dgm:prSet phldr="0"/>
      <dgm:spPr/>
      <dgm:t>
        <a:bodyPr/>
        <a:lstStyle/>
        <a:p>
          <a:pPr>
            <a:defRPr b="1"/>
          </a:pPr>
          <a:r>
            <a:rPr lang="en-US" b="0" dirty="0">
              <a:latin typeface="Calisto MT" panose="02040603050505030304"/>
            </a:rPr>
            <a:t>3 Dec.</a:t>
          </a:r>
        </a:p>
      </dgm:t>
    </dgm:pt>
    <dgm:pt modelId="{957C6648-E564-4F63-BE77-A890D128A0AD}" type="parTrans" cxnId="{BC979BBC-DE24-44A7-8236-64109A8ECD86}">
      <dgm:prSet/>
      <dgm:spPr/>
    </dgm:pt>
    <dgm:pt modelId="{00F69BC7-8AA8-40E0-8AC1-B86D7EB33F20}" type="sibTrans" cxnId="{BC979BBC-DE24-44A7-8236-64109A8ECD86}">
      <dgm:prSet/>
      <dgm:spPr/>
    </dgm:pt>
    <dgm:pt modelId="{6EA5E067-A62B-4FDC-B0DA-C84F06E5F3E2}">
      <dgm:prSet phldr="0"/>
      <dgm:spPr/>
      <dgm:t>
        <a:bodyPr/>
        <a:lstStyle/>
        <a:p>
          <a:r>
            <a:rPr lang="en-US" b="0" dirty="0">
              <a:latin typeface="Calisto MT" panose="02040603050505030304"/>
            </a:rPr>
            <a:t>Learned how to use the round() function in Python.</a:t>
          </a:r>
        </a:p>
      </dgm:t>
    </dgm:pt>
    <dgm:pt modelId="{878E3CA3-C2A8-4DA9-8403-B9393F620D80}" type="parTrans" cxnId="{A001E7C0-4788-40F0-AB99-AABFEA316E21}">
      <dgm:prSet/>
      <dgm:spPr/>
    </dgm:pt>
    <dgm:pt modelId="{04B99D7F-FD00-4779-BAC9-BD389C8D9B09}" type="sibTrans" cxnId="{A001E7C0-4788-40F0-AB99-AABFEA316E21}">
      <dgm:prSet/>
      <dgm:spPr/>
    </dgm:pt>
    <dgm:pt modelId="{6383C836-735B-4F89-873B-1C126FAF3439}">
      <dgm:prSet phldr="0"/>
      <dgm:spPr/>
      <dgm:t>
        <a:bodyPr/>
        <a:lstStyle/>
        <a:p>
          <a:pPr>
            <a:defRPr b="1"/>
          </a:pPr>
          <a:r>
            <a:rPr lang="en-US" b="0" dirty="0">
              <a:latin typeface="Calisto MT" panose="02040603050505030304"/>
            </a:rPr>
            <a:t>5 Dec.</a:t>
          </a:r>
        </a:p>
      </dgm:t>
    </dgm:pt>
    <dgm:pt modelId="{9573CD82-AA00-4E00-924E-A817B5CC25F5}" type="parTrans" cxnId="{33CB15AC-3604-43E9-9C2A-BACF78591A62}">
      <dgm:prSet/>
      <dgm:spPr/>
    </dgm:pt>
    <dgm:pt modelId="{8AECC713-F9EA-41ED-87CC-D547D84B4AB0}" type="sibTrans" cxnId="{33CB15AC-3604-43E9-9C2A-BACF78591A62}">
      <dgm:prSet/>
      <dgm:spPr/>
    </dgm:pt>
    <dgm:pt modelId="{C10C0DDF-6C11-4315-AB95-10708094FB9C}">
      <dgm:prSet phldr="0"/>
      <dgm:spPr/>
      <dgm:t>
        <a:bodyPr/>
        <a:lstStyle/>
        <a:p>
          <a:r>
            <a:rPr lang="en-US" b="0" dirty="0">
              <a:latin typeface="Calisto MT" panose="02040603050505030304"/>
            </a:rPr>
            <a:t>Ran into a very tedious bug, Python's sin() and cos() functions only work in radians and my code was using degrees.</a:t>
          </a:r>
        </a:p>
      </dgm:t>
    </dgm:pt>
    <dgm:pt modelId="{569D85E7-5B9E-4BF2-B8C2-2602634F1DEB}" type="parTrans" cxnId="{EFF012FF-5C62-491A-A2CF-B0C4C8F09ABD}">
      <dgm:prSet/>
      <dgm:spPr/>
    </dgm:pt>
    <dgm:pt modelId="{C94A99E0-2905-4689-BE90-8294FD3D608A}" type="sibTrans" cxnId="{EFF012FF-5C62-491A-A2CF-B0C4C8F09ABD}">
      <dgm:prSet/>
      <dgm:spPr/>
    </dgm:pt>
    <dgm:pt modelId="{3BC8CF3A-4065-40C9-ABD3-A58B20D3FEEC}" type="pres">
      <dgm:prSet presAssocID="{7F7F1645-E071-4CC0-AC75-ED13544D9454}" presName="root" presStyleCnt="0">
        <dgm:presLayoutVars>
          <dgm:chMax/>
          <dgm:chPref/>
          <dgm:animLvl val="lvl"/>
        </dgm:presLayoutVars>
      </dgm:prSet>
      <dgm:spPr/>
    </dgm:pt>
    <dgm:pt modelId="{34769C35-08CC-49DA-A74D-2AD996BD28A6}" type="pres">
      <dgm:prSet presAssocID="{7F7F1645-E071-4CC0-AC75-ED13544D9454}" presName="divider" presStyleLbl="fgAccFollowNode1" presStyleIdx="0" presStyleCnt="1"/>
      <dgm:spPr>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tailEnd type="triangle" w="lg" len="lg"/>
        </a:ln>
        <a:effectLst/>
      </dgm:spPr>
    </dgm:pt>
    <dgm:pt modelId="{7E49ADB4-0C8F-4888-97A6-5EB7A2D79B39}" type="pres">
      <dgm:prSet presAssocID="{7F7F1645-E071-4CC0-AC75-ED13544D9454}" presName="nodes" presStyleCnt="0">
        <dgm:presLayoutVars>
          <dgm:chMax/>
          <dgm:chPref/>
          <dgm:animLvl val="lvl"/>
        </dgm:presLayoutVars>
      </dgm:prSet>
      <dgm:spPr/>
    </dgm:pt>
    <dgm:pt modelId="{A67B1C95-33B0-4BF6-A3DE-486315D4E0E7}" type="pres">
      <dgm:prSet presAssocID="{DD9A746E-CD52-4957-BCA9-45602E7305E9}" presName="composite" presStyleCnt="0"/>
      <dgm:spPr/>
    </dgm:pt>
    <dgm:pt modelId="{8B2FE67B-94B0-4B0B-BE4D-29ED9D927FAC}" type="pres">
      <dgm:prSet presAssocID="{DD9A746E-CD52-4957-BCA9-45602E7305E9}" presName="L1TextContainer" presStyleLbl="revTx" presStyleIdx="0" presStyleCnt="5">
        <dgm:presLayoutVars>
          <dgm:chMax val="1"/>
          <dgm:chPref val="1"/>
          <dgm:bulletEnabled val="1"/>
        </dgm:presLayoutVars>
      </dgm:prSet>
      <dgm:spPr/>
    </dgm:pt>
    <dgm:pt modelId="{C426BEF8-C0F4-44C5-BCD1-04339DC1775A}" type="pres">
      <dgm:prSet presAssocID="{DD9A746E-CD52-4957-BCA9-45602E7305E9}" presName="L2TextContainerWrapper" presStyleCnt="0">
        <dgm:presLayoutVars>
          <dgm:chMax val="0"/>
          <dgm:chPref val="0"/>
          <dgm:bulletEnabled val="1"/>
        </dgm:presLayoutVars>
      </dgm:prSet>
      <dgm:spPr/>
    </dgm:pt>
    <dgm:pt modelId="{6D9D27C7-3BAD-464D-87D3-9A55F080B2A5}" type="pres">
      <dgm:prSet presAssocID="{DD9A746E-CD52-4957-BCA9-45602E7305E9}" presName="L2TextContainer" presStyleLbl="bgAcc1" presStyleIdx="0" presStyleCnt="5"/>
      <dgm:spPr/>
    </dgm:pt>
    <dgm:pt modelId="{E969CB4A-AC51-4AA3-9437-3948177C135E}" type="pres">
      <dgm:prSet presAssocID="{DD9A746E-CD52-4957-BCA9-45602E7305E9}" presName="FlexibleEmptyPlaceHolder" presStyleCnt="0"/>
      <dgm:spPr/>
    </dgm:pt>
    <dgm:pt modelId="{CE4529AB-6E63-4AEF-90A2-E7A11B5EAC33}" type="pres">
      <dgm:prSet presAssocID="{DD9A746E-CD52-4957-BCA9-45602E7305E9}" presName="ConnectLine" presStyleLbl="sibTrans1D1" presStyleIdx="0" presStyleCnt="5"/>
      <dgm:spPr>
        <a:noFill/>
        <a:ln w="9525" cap="rnd" cmpd="sng" algn="ctr">
          <a:solidFill>
            <a:schemeClr val="accent2">
              <a:hueOff val="0"/>
              <a:satOff val="0"/>
              <a:lumOff val="0"/>
              <a:alphaOff val="0"/>
            </a:schemeClr>
          </a:solidFill>
          <a:prstDash val="dash"/>
        </a:ln>
        <a:effectLst/>
      </dgm:spPr>
    </dgm:pt>
    <dgm:pt modelId="{3439961C-32BB-4304-8E95-05CD506F4310}" type="pres">
      <dgm:prSet presAssocID="{DD9A746E-CD52-4957-BCA9-45602E7305E9}" presName="ConnectorPoint" presStyleLbl="alignNode1" presStyleIdx="0" presStyleCnt="5"/>
      <dgm:spPr/>
    </dgm:pt>
    <dgm:pt modelId="{22F46A8C-DB5A-46AB-9B99-D9E9FA199661}" type="pres">
      <dgm:prSet presAssocID="{DD9A746E-CD52-4957-BCA9-45602E7305E9}" presName="EmptyPlaceHolder" presStyleCnt="0"/>
      <dgm:spPr/>
    </dgm:pt>
    <dgm:pt modelId="{350A0281-505D-4353-8FE9-D1395AB79EC0}" type="pres">
      <dgm:prSet presAssocID="{9D32DFCF-62A6-44A4-9CEA-28BDC72F0E53}" presName="spaceBetweenRectangles" presStyleCnt="0"/>
      <dgm:spPr/>
    </dgm:pt>
    <dgm:pt modelId="{7BD53F55-4DE5-4D2B-96F3-0481CBA682E4}" type="pres">
      <dgm:prSet presAssocID="{3CF3364E-6397-4849-A27B-ACB665D865B7}" presName="composite" presStyleCnt="0"/>
      <dgm:spPr/>
    </dgm:pt>
    <dgm:pt modelId="{5A227D53-2E6D-4F49-8AC6-FBA3A099A045}" type="pres">
      <dgm:prSet presAssocID="{3CF3364E-6397-4849-A27B-ACB665D865B7}" presName="L1TextContainer" presStyleLbl="revTx" presStyleIdx="1" presStyleCnt="5">
        <dgm:presLayoutVars>
          <dgm:chMax val="1"/>
          <dgm:chPref val="1"/>
          <dgm:bulletEnabled val="1"/>
        </dgm:presLayoutVars>
      </dgm:prSet>
      <dgm:spPr/>
    </dgm:pt>
    <dgm:pt modelId="{CFA3E413-DBE2-4210-A7D4-193665F59FF1}" type="pres">
      <dgm:prSet presAssocID="{3CF3364E-6397-4849-A27B-ACB665D865B7}" presName="L2TextContainerWrapper" presStyleCnt="0">
        <dgm:presLayoutVars>
          <dgm:chMax val="0"/>
          <dgm:chPref val="0"/>
          <dgm:bulletEnabled val="1"/>
        </dgm:presLayoutVars>
      </dgm:prSet>
      <dgm:spPr/>
    </dgm:pt>
    <dgm:pt modelId="{37222E30-2AF6-4CC8-B1AB-A56378BB126A}" type="pres">
      <dgm:prSet presAssocID="{3CF3364E-6397-4849-A27B-ACB665D865B7}" presName="L2TextContainer" presStyleLbl="bgAcc1" presStyleIdx="1" presStyleCnt="5"/>
      <dgm:spPr/>
    </dgm:pt>
    <dgm:pt modelId="{1A722698-0C66-4521-99FC-83DB4E28927C}" type="pres">
      <dgm:prSet presAssocID="{3CF3364E-6397-4849-A27B-ACB665D865B7}" presName="FlexibleEmptyPlaceHolder" presStyleCnt="0"/>
      <dgm:spPr/>
    </dgm:pt>
    <dgm:pt modelId="{53C612EA-F03F-439A-82E4-AD258C421FBF}" type="pres">
      <dgm:prSet presAssocID="{3CF3364E-6397-4849-A27B-ACB665D865B7}" presName="ConnectLine" presStyleLbl="sibTrans1D1" presStyleIdx="1" presStyleCnt="5"/>
      <dgm:spPr>
        <a:noFill/>
        <a:ln w="9525" cap="rnd" cmpd="sng" algn="ctr">
          <a:solidFill>
            <a:schemeClr val="accent2">
              <a:hueOff val="1039801"/>
              <a:satOff val="-4280"/>
              <a:lumOff val="-915"/>
              <a:alphaOff val="0"/>
            </a:schemeClr>
          </a:solidFill>
          <a:prstDash val="dash"/>
        </a:ln>
        <a:effectLst/>
      </dgm:spPr>
    </dgm:pt>
    <dgm:pt modelId="{EF5D81A8-D0DC-4D59-9E83-365749BFE842}" type="pres">
      <dgm:prSet presAssocID="{3CF3364E-6397-4849-A27B-ACB665D865B7}" presName="ConnectorPoint" presStyleLbl="alignNode1" presStyleIdx="1" presStyleCnt="5"/>
      <dgm:spPr/>
    </dgm:pt>
    <dgm:pt modelId="{1F89B0E0-D8E1-40E7-976A-30C691210E0B}" type="pres">
      <dgm:prSet presAssocID="{3CF3364E-6397-4849-A27B-ACB665D865B7}" presName="EmptyPlaceHolder" presStyleCnt="0"/>
      <dgm:spPr/>
    </dgm:pt>
    <dgm:pt modelId="{2DE936D2-199F-4BE3-9EDA-D644D286C95D}" type="pres">
      <dgm:prSet presAssocID="{65CA4DDB-1302-4236-B759-2682888E80B4}" presName="spaceBetweenRectangles" presStyleCnt="0"/>
      <dgm:spPr/>
    </dgm:pt>
    <dgm:pt modelId="{E8F6FFB5-30EF-4EB4-8C63-E81DAF4DD417}" type="pres">
      <dgm:prSet presAssocID="{54F49753-2CB6-40D3-B522-0AA98D3AF17A}" presName="composite" presStyleCnt="0"/>
      <dgm:spPr/>
    </dgm:pt>
    <dgm:pt modelId="{E085D760-B904-4DFA-833F-5CF99C637F0C}" type="pres">
      <dgm:prSet presAssocID="{54F49753-2CB6-40D3-B522-0AA98D3AF17A}" presName="L1TextContainer" presStyleLbl="revTx" presStyleIdx="2" presStyleCnt="5">
        <dgm:presLayoutVars>
          <dgm:chMax val="1"/>
          <dgm:chPref val="1"/>
          <dgm:bulletEnabled val="1"/>
        </dgm:presLayoutVars>
      </dgm:prSet>
      <dgm:spPr/>
    </dgm:pt>
    <dgm:pt modelId="{A234DD0E-BF5E-4505-99CF-7BEAA9CB3CCB}" type="pres">
      <dgm:prSet presAssocID="{54F49753-2CB6-40D3-B522-0AA98D3AF17A}" presName="L2TextContainerWrapper" presStyleCnt="0">
        <dgm:presLayoutVars>
          <dgm:chMax val="0"/>
          <dgm:chPref val="0"/>
          <dgm:bulletEnabled val="1"/>
        </dgm:presLayoutVars>
      </dgm:prSet>
      <dgm:spPr/>
    </dgm:pt>
    <dgm:pt modelId="{58D5F9EF-C108-421B-A62C-74921659058C}" type="pres">
      <dgm:prSet presAssocID="{54F49753-2CB6-40D3-B522-0AA98D3AF17A}" presName="L2TextContainer" presStyleLbl="bgAcc1" presStyleIdx="2" presStyleCnt="5"/>
      <dgm:spPr/>
    </dgm:pt>
    <dgm:pt modelId="{63ACF971-3996-42D5-8A2E-3B04D83D50F6}" type="pres">
      <dgm:prSet presAssocID="{54F49753-2CB6-40D3-B522-0AA98D3AF17A}" presName="FlexibleEmptyPlaceHolder" presStyleCnt="0"/>
      <dgm:spPr/>
    </dgm:pt>
    <dgm:pt modelId="{9D009D55-369E-4FBC-A838-1C34A92880F8}" type="pres">
      <dgm:prSet presAssocID="{54F49753-2CB6-40D3-B522-0AA98D3AF17A}" presName="ConnectLine" presStyleLbl="sibTrans1D1" presStyleIdx="2" presStyleCnt="5"/>
      <dgm:spPr>
        <a:noFill/>
        <a:ln w="9525" cap="rnd" cmpd="sng" algn="ctr">
          <a:solidFill>
            <a:schemeClr val="accent2">
              <a:hueOff val="1559701"/>
              <a:satOff val="-6420"/>
              <a:lumOff val="-1372"/>
              <a:alphaOff val="0"/>
            </a:schemeClr>
          </a:solidFill>
          <a:prstDash val="dash"/>
        </a:ln>
        <a:effectLst/>
      </dgm:spPr>
    </dgm:pt>
    <dgm:pt modelId="{752F50ED-657C-4C91-93E8-076816442F85}" type="pres">
      <dgm:prSet presAssocID="{54F49753-2CB6-40D3-B522-0AA98D3AF17A}" presName="ConnectorPoint" presStyleLbl="alignNode1" presStyleIdx="2" presStyleCnt="5"/>
      <dgm:spPr/>
    </dgm:pt>
    <dgm:pt modelId="{4D767091-5DF0-4A86-B6B7-A97AFD670BC9}" type="pres">
      <dgm:prSet presAssocID="{54F49753-2CB6-40D3-B522-0AA98D3AF17A}" presName="EmptyPlaceHolder" presStyleCnt="0"/>
      <dgm:spPr/>
    </dgm:pt>
    <dgm:pt modelId="{A52CC5F1-822B-4AC9-AD79-2E8B69F3C13F}" type="pres">
      <dgm:prSet presAssocID="{C405AB63-9D2D-4792-BFA9-417213924746}" presName="spaceBetweenRectangles" presStyleCnt="0"/>
      <dgm:spPr/>
    </dgm:pt>
    <dgm:pt modelId="{B9DEC07D-FA9F-4C2B-B539-09352D3CAFA7}" type="pres">
      <dgm:prSet presAssocID="{2C3D2BB6-8159-4255-ADFF-703941039D74}" presName="composite" presStyleCnt="0"/>
      <dgm:spPr/>
    </dgm:pt>
    <dgm:pt modelId="{104456ED-97A2-46AC-BD27-E40E8BD35480}" type="pres">
      <dgm:prSet presAssocID="{2C3D2BB6-8159-4255-ADFF-703941039D74}" presName="L1TextContainer" presStyleLbl="revTx" presStyleIdx="3" presStyleCnt="5">
        <dgm:presLayoutVars>
          <dgm:chMax val="1"/>
          <dgm:chPref val="1"/>
          <dgm:bulletEnabled val="1"/>
        </dgm:presLayoutVars>
      </dgm:prSet>
      <dgm:spPr/>
    </dgm:pt>
    <dgm:pt modelId="{0BEE84F7-0DAC-4103-AC81-ED2D1B9C122B}" type="pres">
      <dgm:prSet presAssocID="{2C3D2BB6-8159-4255-ADFF-703941039D74}" presName="L2TextContainerWrapper" presStyleCnt="0">
        <dgm:presLayoutVars>
          <dgm:chMax val="0"/>
          <dgm:chPref val="0"/>
          <dgm:bulletEnabled val="1"/>
        </dgm:presLayoutVars>
      </dgm:prSet>
      <dgm:spPr/>
    </dgm:pt>
    <dgm:pt modelId="{C7BC53F9-C506-4606-B60C-70D8176F575F}" type="pres">
      <dgm:prSet presAssocID="{2C3D2BB6-8159-4255-ADFF-703941039D74}" presName="L2TextContainer" presStyleLbl="bgAcc1" presStyleIdx="3" presStyleCnt="5"/>
      <dgm:spPr/>
    </dgm:pt>
    <dgm:pt modelId="{D2B1AAC7-3916-404B-89EE-E9FEA0D0CD9C}" type="pres">
      <dgm:prSet presAssocID="{2C3D2BB6-8159-4255-ADFF-703941039D74}" presName="FlexibleEmptyPlaceHolder" presStyleCnt="0"/>
      <dgm:spPr/>
    </dgm:pt>
    <dgm:pt modelId="{3A240B73-C2D0-4E1C-8E09-33AA2111FE1B}" type="pres">
      <dgm:prSet presAssocID="{2C3D2BB6-8159-4255-ADFF-703941039D74}" presName="ConnectLine" presStyleLbl="sibTrans1D1" presStyleIdx="3" presStyleCnt="5"/>
      <dgm:spPr>
        <a:noFill/>
        <a:ln w="9525" cap="rnd" cmpd="sng" algn="ctr">
          <a:solidFill>
            <a:schemeClr val="accent2">
              <a:hueOff val="779851"/>
              <a:satOff val="-3210"/>
              <a:lumOff val="-686"/>
              <a:alphaOff val="0"/>
            </a:schemeClr>
          </a:solidFill>
          <a:prstDash val="dash"/>
        </a:ln>
        <a:effectLst/>
      </dgm:spPr>
    </dgm:pt>
    <dgm:pt modelId="{39A40764-5679-4202-AE66-9B86FADC8468}" type="pres">
      <dgm:prSet presAssocID="{2C3D2BB6-8159-4255-ADFF-703941039D74}" presName="ConnectorPoint" presStyleLbl="alignNode1" presStyleIdx="3" presStyleCnt="5"/>
      <dgm:spPr/>
    </dgm:pt>
    <dgm:pt modelId="{F888D9D2-0905-418E-AEB4-6D34FE2EEDE9}" type="pres">
      <dgm:prSet presAssocID="{2C3D2BB6-8159-4255-ADFF-703941039D74}" presName="EmptyPlaceHolder" presStyleCnt="0"/>
      <dgm:spPr/>
    </dgm:pt>
    <dgm:pt modelId="{A696B992-0F50-4572-B78A-16B354FFA1C4}" type="pres">
      <dgm:prSet presAssocID="{00F69BC7-8AA8-40E0-8AC1-B86D7EB33F20}" presName="spaceBetweenRectangles" presStyleCnt="0"/>
      <dgm:spPr/>
    </dgm:pt>
    <dgm:pt modelId="{2A09FC55-A6E8-4539-9C45-84F9F197DF8D}" type="pres">
      <dgm:prSet presAssocID="{6383C836-735B-4F89-873B-1C126FAF3439}" presName="composite" presStyleCnt="0"/>
      <dgm:spPr/>
    </dgm:pt>
    <dgm:pt modelId="{A3E4CBF7-7DF2-470B-81C3-37522C1B2579}" type="pres">
      <dgm:prSet presAssocID="{6383C836-735B-4F89-873B-1C126FAF3439}" presName="L1TextContainer" presStyleLbl="revTx" presStyleIdx="4" presStyleCnt="5">
        <dgm:presLayoutVars>
          <dgm:chMax val="1"/>
          <dgm:chPref val="1"/>
          <dgm:bulletEnabled val="1"/>
        </dgm:presLayoutVars>
      </dgm:prSet>
      <dgm:spPr/>
    </dgm:pt>
    <dgm:pt modelId="{A3248911-706B-49AA-99A6-0E838BCB146A}" type="pres">
      <dgm:prSet presAssocID="{6383C836-735B-4F89-873B-1C126FAF3439}" presName="L2TextContainerWrapper" presStyleCnt="0">
        <dgm:presLayoutVars>
          <dgm:chMax val="0"/>
          <dgm:chPref val="0"/>
          <dgm:bulletEnabled val="1"/>
        </dgm:presLayoutVars>
      </dgm:prSet>
      <dgm:spPr/>
    </dgm:pt>
    <dgm:pt modelId="{991747A0-AF85-434F-A359-6F8216B230D7}" type="pres">
      <dgm:prSet presAssocID="{6383C836-735B-4F89-873B-1C126FAF3439}" presName="L2TextContainer" presStyleLbl="bgAcc1" presStyleIdx="4" presStyleCnt="5"/>
      <dgm:spPr/>
    </dgm:pt>
    <dgm:pt modelId="{C753C55D-F7B1-4A0B-8895-C35C62EA5742}" type="pres">
      <dgm:prSet presAssocID="{6383C836-735B-4F89-873B-1C126FAF3439}" presName="FlexibleEmptyPlaceHolder" presStyleCnt="0"/>
      <dgm:spPr/>
    </dgm:pt>
    <dgm:pt modelId="{7FD467A5-8976-4B21-BB84-C6D728B400EF}" type="pres">
      <dgm:prSet presAssocID="{6383C836-735B-4F89-873B-1C126FAF3439}" presName="ConnectLine" presStyleLbl="sibTrans1D1" presStyleIdx="4" presStyleCnt="5"/>
      <dgm:spPr>
        <a:noFill/>
        <a:ln w="9525" cap="rnd" cmpd="sng" algn="ctr">
          <a:solidFill>
            <a:schemeClr val="accent2">
              <a:hueOff val="974813"/>
              <a:satOff val="-4012"/>
              <a:lumOff val="-857"/>
              <a:alphaOff val="0"/>
            </a:schemeClr>
          </a:solidFill>
          <a:prstDash val="dash"/>
        </a:ln>
        <a:effectLst/>
      </dgm:spPr>
    </dgm:pt>
    <dgm:pt modelId="{867FBB0E-313E-45C3-9157-F5B6EB38B6AF}" type="pres">
      <dgm:prSet presAssocID="{6383C836-735B-4F89-873B-1C126FAF3439}" presName="ConnectorPoint" presStyleLbl="alignNode1" presStyleIdx="4" presStyleCnt="5"/>
      <dgm:spPr/>
    </dgm:pt>
    <dgm:pt modelId="{D51B2800-05E1-430A-BE1D-EDC0E9C54991}" type="pres">
      <dgm:prSet presAssocID="{6383C836-735B-4F89-873B-1C126FAF3439}" presName="EmptyPlaceHolder" presStyleCnt="0"/>
      <dgm:spPr/>
    </dgm:pt>
  </dgm:ptLst>
  <dgm:cxnLst>
    <dgm:cxn modelId="{E28D8102-0A10-4243-87E7-77444A640EB4}" type="presOf" srcId="{6EA5E067-A62B-4FDC-B0DA-C84F06E5F3E2}" destId="{C7BC53F9-C506-4606-B60C-70D8176F575F}" srcOrd="0" destOrd="0" presId="urn:microsoft.com/office/officeart/2016/7/layout/BasicTimeline"/>
    <dgm:cxn modelId="{90E1E407-E34D-499A-85E5-FE04E9C11434}" type="presOf" srcId="{6BDB3F9C-DBA0-4987-8FC2-0E4EF64342DD}" destId="{6D9D27C7-3BAD-464D-87D3-9A55F080B2A5}" srcOrd="0" destOrd="0" presId="urn:microsoft.com/office/officeart/2016/7/layout/BasicTimeline"/>
    <dgm:cxn modelId="{26454208-B049-4ABD-AB6F-7CE73B9A0B40}" srcId="{3CF3364E-6397-4849-A27B-ACB665D865B7}" destId="{BD377A92-74D2-4D35-B991-4B4B49A0C30F}" srcOrd="0" destOrd="0" parTransId="{93113793-4C6A-45DA-9AB6-122BA0472A02}" sibTransId="{92252F76-691C-4D5C-8351-087D0F3D6B51}"/>
    <dgm:cxn modelId="{B3934228-5480-41E1-A34C-DE0EA5C8363D}" type="presOf" srcId="{6383C836-735B-4F89-873B-1C126FAF3439}" destId="{A3E4CBF7-7DF2-470B-81C3-37522C1B2579}" srcOrd="0" destOrd="0" presId="urn:microsoft.com/office/officeart/2016/7/layout/BasicTimeline"/>
    <dgm:cxn modelId="{80E86E34-91A3-4AD4-BB21-80336549A512}" srcId="{7F7F1645-E071-4CC0-AC75-ED13544D9454}" destId="{DD9A746E-CD52-4957-BCA9-45602E7305E9}" srcOrd="0" destOrd="0" parTransId="{1D57FE5D-9BAE-4261-B987-12A7ADB9BA82}" sibTransId="{9D32DFCF-62A6-44A4-9CEA-28BDC72F0E53}"/>
    <dgm:cxn modelId="{13DC6B35-B237-4667-8F54-FBA3F8634250}" type="presOf" srcId="{2C3D2BB6-8159-4255-ADFF-703941039D74}" destId="{104456ED-97A2-46AC-BD27-E40E8BD35480}" srcOrd="0" destOrd="0" presId="urn:microsoft.com/office/officeart/2016/7/layout/BasicTimeline"/>
    <dgm:cxn modelId="{0343026B-94F2-46AD-AD4B-5909B15FFE6C}" srcId="{54F49753-2CB6-40D3-B522-0AA98D3AF17A}" destId="{208EFA59-CF7E-4F2D-8342-D2CE3F1D8386}" srcOrd="0" destOrd="0" parTransId="{957B05DC-ED14-439B-8654-DA13ADADAE05}" sibTransId="{4CEBCC69-31F8-4986-8FFB-A16A7A4E2C86}"/>
    <dgm:cxn modelId="{BAF0C76D-BCC1-4B50-9C2F-CE11D5CAAB95}" type="presOf" srcId="{54F49753-2CB6-40D3-B522-0AA98D3AF17A}" destId="{E085D760-B904-4DFA-833F-5CF99C637F0C}" srcOrd="0" destOrd="0" presId="urn:microsoft.com/office/officeart/2016/7/layout/BasicTimeline"/>
    <dgm:cxn modelId="{4C60D475-AA86-4E8F-9207-494B0AEED629}" type="presOf" srcId="{208EFA59-CF7E-4F2D-8342-D2CE3F1D8386}" destId="{58D5F9EF-C108-421B-A62C-74921659058C}" srcOrd="0" destOrd="0" presId="urn:microsoft.com/office/officeart/2016/7/layout/BasicTimeline"/>
    <dgm:cxn modelId="{221B0576-1684-48FD-B5CC-A890C40F8F62}" type="presOf" srcId="{7F7F1645-E071-4CC0-AC75-ED13544D9454}" destId="{3BC8CF3A-4065-40C9-ABD3-A58B20D3FEEC}" srcOrd="0" destOrd="0" presId="urn:microsoft.com/office/officeart/2016/7/layout/BasicTimeline"/>
    <dgm:cxn modelId="{A595278F-B234-4437-B600-7721C8897419}" type="presOf" srcId="{DD9A746E-CD52-4957-BCA9-45602E7305E9}" destId="{8B2FE67B-94B0-4B0B-BE4D-29ED9D927FAC}" srcOrd="0" destOrd="0" presId="urn:microsoft.com/office/officeart/2016/7/layout/BasicTimeline"/>
    <dgm:cxn modelId="{33CB15AC-3604-43E9-9C2A-BACF78591A62}" srcId="{7F7F1645-E071-4CC0-AC75-ED13544D9454}" destId="{6383C836-735B-4F89-873B-1C126FAF3439}" srcOrd="4" destOrd="0" parTransId="{9573CD82-AA00-4E00-924E-A817B5CC25F5}" sibTransId="{8AECC713-F9EA-41ED-87CC-D547D84B4AB0}"/>
    <dgm:cxn modelId="{BC979BBC-DE24-44A7-8236-64109A8ECD86}" srcId="{7F7F1645-E071-4CC0-AC75-ED13544D9454}" destId="{2C3D2BB6-8159-4255-ADFF-703941039D74}" srcOrd="3" destOrd="0" parTransId="{957C6648-E564-4F63-BE77-A890D128A0AD}" sibTransId="{00F69BC7-8AA8-40E0-8AC1-B86D7EB33F20}"/>
    <dgm:cxn modelId="{A001E7C0-4788-40F0-AB99-AABFEA316E21}" srcId="{2C3D2BB6-8159-4255-ADFF-703941039D74}" destId="{6EA5E067-A62B-4FDC-B0DA-C84F06E5F3E2}" srcOrd="0" destOrd="0" parTransId="{878E3CA3-C2A8-4DA9-8403-B9393F620D80}" sibTransId="{04B99D7F-FD00-4779-BAC9-BD389C8D9B09}"/>
    <dgm:cxn modelId="{8B1D4BC4-82A2-4302-8441-3A2B78CDFB1E}" type="presOf" srcId="{3CF3364E-6397-4849-A27B-ACB665D865B7}" destId="{5A227D53-2E6D-4F49-8AC6-FBA3A099A045}" srcOrd="0" destOrd="0" presId="urn:microsoft.com/office/officeart/2016/7/layout/BasicTimeline"/>
    <dgm:cxn modelId="{080B82E6-1FE5-4341-A4AB-421561F2207A}" srcId="{7F7F1645-E071-4CC0-AC75-ED13544D9454}" destId="{3CF3364E-6397-4849-A27B-ACB665D865B7}" srcOrd="1" destOrd="0" parTransId="{428AC476-79C6-499E-A019-875CCD9A2BAA}" sibTransId="{65CA4DDB-1302-4236-B759-2682888E80B4}"/>
    <dgm:cxn modelId="{119BCEEA-81A6-4572-A6AA-D862D747F683}" srcId="{7F7F1645-E071-4CC0-AC75-ED13544D9454}" destId="{54F49753-2CB6-40D3-B522-0AA98D3AF17A}" srcOrd="2" destOrd="0" parTransId="{49BF85B6-D0D4-4AC5-AA37-DB23AB47F22C}" sibTransId="{C405AB63-9D2D-4792-BFA9-417213924746}"/>
    <dgm:cxn modelId="{4DAC72EE-E4B3-49CF-873A-709BEAECCC1B}" srcId="{DD9A746E-CD52-4957-BCA9-45602E7305E9}" destId="{6BDB3F9C-DBA0-4987-8FC2-0E4EF64342DD}" srcOrd="0" destOrd="0" parTransId="{57599ABE-88D3-48C9-B7F5-8C508D8C2A0E}" sibTransId="{FA5CDF2D-5FC9-4D84-AAC1-E2CB5F718FE3}"/>
    <dgm:cxn modelId="{DA77B1EE-E839-4672-80F2-57340891BE29}" type="presOf" srcId="{C10C0DDF-6C11-4315-AB95-10708094FB9C}" destId="{991747A0-AF85-434F-A359-6F8216B230D7}" srcOrd="0" destOrd="0" presId="urn:microsoft.com/office/officeart/2016/7/layout/BasicTimeline"/>
    <dgm:cxn modelId="{9D0A50F6-04B3-4B2B-B6DA-2006DF7399EF}" type="presOf" srcId="{BD377A92-74D2-4D35-B991-4B4B49A0C30F}" destId="{37222E30-2AF6-4CC8-B1AB-A56378BB126A}" srcOrd="0" destOrd="0" presId="urn:microsoft.com/office/officeart/2016/7/layout/BasicTimeline"/>
    <dgm:cxn modelId="{EFF012FF-5C62-491A-A2CF-B0C4C8F09ABD}" srcId="{6383C836-735B-4F89-873B-1C126FAF3439}" destId="{C10C0DDF-6C11-4315-AB95-10708094FB9C}" srcOrd="0" destOrd="0" parTransId="{569D85E7-5B9E-4BF2-B8C2-2602634F1DEB}" sibTransId="{C94A99E0-2905-4689-BE90-8294FD3D608A}"/>
    <dgm:cxn modelId="{4C836866-DACD-4F22-8806-CE36DB9F3AE1}" type="presParOf" srcId="{3BC8CF3A-4065-40C9-ABD3-A58B20D3FEEC}" destId="{34769C35-08CC-49DA-A74D-2AD996BD28A6}" srcOrd="0" destOrd="0" presId="urn:microsoft.com/office/officeart/2016/7/layout/BasicTimeline"/>
    <dgm:cxn modelId="{7F7C01CD-A86B-48EE-AB9D-1CC205713A57}" type="presParOf" srcId="{3BC8CF3A-4065-40C9-ABD3-A58B20D3FEEC}" destId="{7E49ADB4-0C8F-4888-97A6-5EB7A2D79B39}" srcOrd="1" destOrd="0" presId="urn:microsoft.com/office/officeart/2016/7/layout/BasicTimeline"/>
    <dgm:cxn modelId="{4CA419C5-36E7-40E0-ADA5-03F80D462BB6}" type="presParOf" srcId="{7E49ADB4-0C8F-4888-97A6-5EB7A2D79B39}" destId="{A67B1C95-33B0-4BF6-A3DE-486315D4E0E7}" srcOrd="0" destOrd="0" presId="urn:microsoft.com/office/officeart/2016/7/layout/BasicTimeline"/>
    <dgm:cxn modelId="{94216EF6-CE60-4CF4-9F21-79ECA2731909}" type="presParOf" srcId="{A67B1C95-33B0-4BF6-A3DE-486315D4E0E7}" destId="{8B2FE67B-94B0-4B0B-BE4D-29ED9D927FAC}" srcOrd="0" destOrd="0" presId="urn:microsoft.com/office/officeart/2016/7/layout/BasicTimeline"/>
    <dgm:cxn modelId="{11722C3B-BCBD-4E82-9262-C7BE180F476C}" type="presParOf" srcId="{A67B1C95-33B0-4BF6-A3DE-486315D4E0E7}" destId="{C426BEF8-C0F4-44C5-BCD1-04339DC1775A}" srcOrd="1" destOrd="0" presId="urn:microsoft.com/office/officeart/2016/7/layout/BasicTimeline"/>
    <dgm:cxn modelId="{B164ACDF-60D5-4D2D-B0BC-2547631647F3}" type="presParOf" srcId="{C426BEF8-C0F4-44C5-BCD1-04339DC1775A}" destId="{6D9D27C7-3BAD-464D-87D3-9A55F080B2A5}" srcOrd="0" destOrd="0" presId="urn:microsoft.com/office/officeart/2016/7/layout/BasicTimeline"/>
    <dgm:cxn modelId="{707A99CF-7AC5-47D0-909E-DB74CCB7B017}" type="presParOf" srcId="{C426BEF8-C0F4-44C5-BCD1-04339DC1775A}" destId="{E969CB4A-AC51-4AA3-9437-3948177C135E}" srcOrd="1" destOrd="0" presId="urn:microsoft.com/office/officeart/2016/7/layout/BasicTimeline"/>
    <dgm:cxn modelId="{CDE7C8A0-C937-4F7D-A6EF-4179FD94F9D0}" type="presParOf" srcId="{A67B1C95-33B0-4BF6-A3DE-486315D4E0E7}" destId="{CE4529AB-6E63-4AEF-90A2-E7A11B5EAC33}" srcOrd="2" destOrd="0" presId="urn:microsoft.com/office/officeart/2016/7/layout/BasicTimeline"/>
    <dgm:cxn modelId="{28156FBF-DC0F-485A-9688-A08A8AC72F2A}" type="presParOf" srcId="{A67B1C95-33B0-4BF6-A3DE-486315D4E0E7}" destId="{3439961C-32BB-4304-8E95-05CD506F4310}" srcOrd="3" destOrd="0" presId="urn:microsoft.com/office/officeart/2016/7/layout/BasicTimeline"/>
    <dgm:cxn modelId="{9288DE45-3147-463B-ACD4-41A7540E716D}" type="presParOf" srcId="{A67B1C95-33B0-4BF6-A3DE-486315D4E0E7}" destId="{22F46A8C-DB5A-46AB-9B99-D9E9FA199661}" srcOrd="4" destOrd="0" presId="urn:microsoft.com/office/officeart/2016/7/layout/BasicTimeline"/>
    <dgm:cxn modelId="{AC5FF08B-1BF1-4A7B-90D4-48989B20EDED}" type="presParOf" srcId="{7E49ADB4-0C8F-4888-97A6-5EB7A2D79B39}" destId="{350A0281-505D-4353-8FE9-D1395AB79EC0}" srcOrd="1" destOrd="0" presId="urn:microsoft.com/office/officeart/2016/7/layout/BasicTimeline"/>
    <dgm:cxn modelId="{6A80DFA3-9060-420D-BC8F-DF4EA74B5459}" type="presParOf" srcId="{7E49ADB4-0C8F-4888-97A6-5EB7A2D79B39}" destId="{7BD53F55-4DE5-4D2B-96F3-0481CBA682E4}" srcOrd="2" destOrd="0" presId="urn:microsoft.com/office/officeart/2016/7/layout/BasicTimeline"/>
    <dgm:cxn modelId="{78767655-799F-4CC0-B453-E453F79CEC41}" type="presParOf" srcId="{7BD53F55-4DE5-4D2B-96F3-0481CBA682E4}" destId="{5A227D53-2E6D-4F49-8AC6-FBA3A099A045}" srcOrd="0" destOrd="0" presId="urn:microsoft.com/office/officeart/2016/7/layout/BasicTimeline"/>
    <dgm:cxn modelId="{85FD564C-F0F6-4536-B405-A7428F789BDC}" type="presParOf" srcId="{7BD53F55-4DE5-4D2B-96F3-0481CBA682E4}" destId="{CFA3E413-DBE2-4210-A7D4-193665F59FF1}" srcOrd="1" destOrd="0" presId="urn:microsoft.com/office/officeart/2016/7/layout/BasicTimeline"/>
    <dgm:cxn modelId="{D7C2FB1B-2644-4738-9E83-5CA690263E1B}" type="presParOf" srcId="{CFA3E413-DBE2-4210-A7D4-193665F59FF1}" destId="{37222E30-2AF6-4CC8-B1AB-A56378BB126A}" srcOrd="0" destOrd="0" presId="urn:microsoft.com/office/officeart/2016/7/layout/BasicTimeline"/>
    <dgm:cxn modelId="{8D078AC6-3884-448B-89C1-382EABCFE661}" type="presParOf" srcId="{CFA3E413-DBE2-4210-A7D4-193665F59FF1}" destId="{1A722698-0C66-4521-99FC-83DB4E28927C}" srcOrd="1" destOrd="0" presId="urn:microsoft.com/office/officeart/2016/7/layout/BasicTimeline"/>
    <dgm:cxn modelId="{1614D3F2-510C-40A9-9FD7-6A29E656FF94}" type="presParOf" srcId="{7BD53F55-4DE5-4D2B-96F3-0481CBA682E4}" destId="{53C612EA-F03F-439A-82E4-AD258C421FBF}" srcOrd="2" destOrd="0" presId="urn:microsoft.com/office/officeart/2016/7/layout/BasicTimeline"/>
    <dgm:cxn modelId="{5328A8BD-2817-40EE-9951-44C1B5E0E096}" type="presParOf" srcId="{7BD53F55-4DE5-4D2B-96F3-0481CBA682E4}" destId="{EF5D81A8-D0DC-4D59-9E83-365749BFE842}" srcOrd="3" destOrd="0" presId="urn:microsoft.com/office/officeart/2016/7/layout/BasicTimeline"/>
    <dgm:cxn modelId="{ADFF3970-8486-4BAF-9BC8-B5407B6AE24A}" type="presParOf" srcId="{7BD53F55-4DE5-4D2B-96F3-0481CBA682E4}" destId="{1F89B0E0-D8E1-40E7-976A-30C691210E0B}" srcOrd="4" destOrd="0" presId="urn:microsoft.com/office/officeart/2016/7/layout/BasicTimeline"/>
    <dgm:cxn modelId="{727CB3F2-0C04-4804-ACC7-2B790C094A82}" type="presParOf" srcId="{7E49ADB4-0C8F-4888-97A6-5EB7A2D79B39}" destId="{2DE936D2-199F-4BE3-9EDA-D644D286C95D}" srcOrd="3" destOrd="0" presId="urn:microsoft.com/office/officeart/2016/7/layout/BasicTimeline"/>
    <dgm:cxn modelId="{1BC76DE7-684C-4AAE-A0DE-BD70EC5D8F8F}" type="presParOf" srcId="{7E49ADB4-0C8F-4888-97A6-5EB7A2D79B39}" destId="{E8F6FFB5-30EF-4EB4-8C63-E81DAF4DD417}" srcOrd="4" destOrd="0" presId="urn:microsoft.com/office/officeart/2016/7/layout/BasicTimeline"/>
    <dgm:cxn modelId="{EE1428E4-3B16-42F8-838E-6742DB372D77}" type="presParOf" srcId="{E8F6FFB5-30EF-4EB4-8C63-E81DAF4DD417}" destId="{E085D760-B904-4DFA-833F-5CF99C637F0C}" srcOrd="0" destOrd="0" presId="urn:microsoft.com/office/officeart/2016/7/layout/BasicTimeline"/>
    <dgm:cxn modelId="{B1ADBF1F-48FC-4F73-A84B-E6FD25ABA891}" type="presParOf" srcId="{E8F6FFB5-30EF-4EB4-8C63-E81DAF4DD417}" destId="{A234DD0E-BF5E-4505-99CF-7BEAA9CB3CCB}" srcOrd="1" destOrd="0" presId="urn:microsoft.com/office/officeart/2016/7/layout/BasicTimeline"/>
    <dgm:cxn modelId="{89F232FE-49F4-4BF7-A1CB-040736F84320}" type="presParOf" srcId="{A234DD0E-BF5E-4505-99CF-7BEAA9CB3CCB}" destId="{58D5F9EF-C108-421B-A62C-74921659058C}" srcOrd="0" destOrd="0" presId="urn:microsoft.com/office/officeart/2016/7/layout/BasicTimeline"/>
    <dgm:cxn modelId="{DB1DB8F1-1010-41D5-9594-B313616A5E6E}" type="presParOf" srcId="{A234DD0E-BF5E-4505-99CF-7BEAA9CB3CCB}" destId="{63ACF971-3996-42D5-8A2E-3B04D83D50F6}" srcOrd="1" destOrd="0" presId="urn:microsoft.com/office/officeart/2016/7/layout/BasicTimeline"/>
    <dgm:cxn modelId="{448593B3-9809-433B-A641-7033CA1F0398}" type="presParOf" srcId="{E8F6FFB5-30EF-4EB4-8C63-E81DAF4DD417}" destId="{9D009D55-369E-4FBC-A838-1C34A92880F8}" srcOrd="2" destOrd="0" presId="urn:microsoft.com/office/officeart/2016/7/layout/BasicTimeline"/>
    <dgm:cxn modelId="{EC31A58A-B20F-4C6A-9A49-F1E695A3FB57}" type="presParOf" srcId="{E8F6FFB5-30EF-4EB4-8C63-E81DAF4DD417}" destId="{752F50ED-657C-4C91-93E8-076816442F85}" srcOrd="3" destOrd="0" presId="urn:microsoft.com/office/officeart/2016/7/layout/BasicTimeline"/>
    <dgm:cxn modelId="{A97FD017-E940-4377-AD6F-9914FF4A8819}" type="presParOf" srcId="{E8F6FFB5-30EF-4EB4-8C63-E81DAF4DD417}" destId="{4D767091-5DF0-4A86-B6B7-A97AFD670BC9}" srcOrd="4" destOrd="0" presId="urn:microsoft.com/office/officeart/2016/7/layout/BasicTimeline"/>
    <dgm:cxn modelId="{B9A2F846-CFA5-4604-8B14-22D8C7E3F614}" type="presParOf" srcId="{7E49ADB4-0C8F-4888-97A6-5EB7A2D79B39}" destId="{A52CC5F1-822B-4AC9-AD79-2E8B69F3C13F}" srcOrd="5" destOrd="0" presId="urn:microsoft.com/office/officeart/2016/7/layout/BasicTimeline"/>
    <dgm:cxn modelId="{A50D2FD5-6AE5-4B55-9C02-441AEA56884E}" type="presParOf" srcId="{7E49ADB4-0C8F-4888-97A6-5EB7A2D79B39}" destId="{B9DEC07D-FA9F-4C2B-B539-09352D3CAFA7}" srcOrd="6" destOrd="0" presId="urn:microsoft.com/office/officeart/2016/7/layout/BasicTimeline"/>
    <dgm:cxn modelId="{5E359A81-2C93-4E5B-89F6-20862777DDB5}" type="presParOf" srcId="{B9DEC07D-FA9F-4C2B-B539-09352D3CAFA7}" destId="{104456ED-97A2-46AC-BD27-E40E8BD35480}" srcOrd="0" destOrd="0" presId="urn:microsoft.com/office/officeart/2016/7/layout/BasicTimeline"/>
    <dgm:cxn modelId="{D659C299-29BE-494C-95D1-0C1FB0648F94}" type="presParOf" srcId="{B9DEC07D-FA9F-4C2B-B539-09352D3CAFA7}" destId="{0BEE84F7-0DAC-4103-AC81-ED2D1B9C122B}" srcOrd="1" destOrd="0" presId="urn:microsoft.com/office/officeart/2016/7/layout/BasicTimeline"/>
    <dgm:cxn modelId="{2A522F8D-FBC0-41D6-8C84-CFA44180DDFF}" type="presParOf" srcId="{0BEE84F7-0DAC-4103-AC81-ED2D1B9C122B}" destId="{C7BC53F9-C506-4606-B60C-70D8176F575F}" srcOrd="0" destOrd="0" presId="urn:microsoft.com/office/officeart/2016/7/layout/BasicTimeline"/>
    <dgm:cxn modelId="{E17993B0-E516-4EFD-87BA-8853AA674E49}" type="presParOf" srcId="{0BEE84F7-0DAC-4103-AC81-ED2D1B9C122B}" destId="{D2B1AAC7-3916-404B-89EE-E9FEA0D0CD9C}" srcOrd="1" destOrd="0" presId="urn:microsoft.com/office/officeart/2016/7/layout/BasicTimeline"/>
    <dgm:cxn modelId="{6DD4D55E-4EEF-4FB2-A4D4-AD00863C31BA}" type="presParOf" srcId="{B9DEC07D-FA9F-4C2B-B539-09352D3CAFA7}" destId="{3A240B73-C2D0-4E1C-8E09-33AA2111FE1B}" srcOrd="2" destOrd="0" presId="urn:microsoft.com/office/officeart/2016/7/layout/BasicTimeline"/>
    <dgm:cxn modelId="{0D250AB1-8614-42F6-A019-DA1B113B020F}" type="presParOf" srcId="{B9DEC07D-FA9F-4C2B-B539-09352D3CAFA7}" destId="{39A40764-5679-4202-AE66-9B86FADC8468}" srcOrd="3" destOrd="0" presId="urn:microsoft.com/office/officeart/2016/7/layout/BasicTimeline"/>
    <dgm:cxn modelId="{DFCCAD4E-B31D-4C4E-A9E0-7F4B5E42756E}" type="presParOf" srcId="{B9DEC07D-FA9F-4C2B-B539-09352D3CAFA7}" destId="{F888D9D2-0905-418E-AEB4-6D34FE2EEDE9}" srcOrd="4" destOrd="0" presId="urn:microsoft.com/office/officeart/2016/7/layout/BasicTimeline"/>
    <dgm:cxn modelId="{E9D703A6-CCF7-4B03-87E3-16FC71B2401B}" type="presParOf" srcId="{7E49ADB4-0C8F-4888-97A6-5EB7A2D79B39}" destId="{A696B992-0F50-4572-B78A-16B354FFA1C4}" srcOrd="7" destOrd="0" presId="urn:microsoft.com/office/officeart/2016/7/layout/BasicTimeline"/>
    <dgm:cxn modelId="{AF7AD168-E44D-47A9-8F81-F4D99DA4E851}" type="presParOf" srcId="{7E49ADB4-0C8F-4888-97A6-5EB7A2D79B39}" destId="{2A09FC55-A6E8-4539-9C45-84F9F197DF8D}" srcOrd="8" destOrd="0" presId="urn:microsoft.com/office/officeart/2016/7/layout/BasicTimeline"/>
    <dgm:cxn modelId="{45CD038D-EA16-44CD-AB07-E5D9C4C57027}" type="presParOf" srcId="{2A09FC55-A6E8-4539-9C45-84F9F197DF8D}" destId="{A3E4CBF7-7DF2-470B-81C3-37522C1B2579}" srcOrd="0" destOrd="0" presId="urn:microsoft.com/office/officeart/2016/7/layout/BasicTimeline"/>
    <dgm:cxn modelId="{061F3C70-275D-45B4-A2BA-E08FAD49AC57}" type="presParOf" srcId="{2A09FC55-A6E8-4539-9C45-84F9F197DF8D}" destId="{A3248911-706B-49AA-99A6-0E838BCB146A}" srcOrd="1" destOrd="0" presId="urn:microsoft.com/office/officeart/2016/7/layout/BasicTimeline"/>
    <dgm:cxn modelId="{FB9C9B4E-45A4-4B7E-BF58-8D5F61FC5DCD}" type="presParOf" srcId="{A3248911-706B-49AA-99A6-0E838BCB146A}" destId="{991747A0-AF85-434F-A359-6F8216B230D7}" srcOrd="0" destOrd="0" presId="urn:microsoft.com/office/officeart/2016/7/layout/BasicTimeline"/>
    <dgm:cxn modelId="{307935BA-39F7-4F88-99AC-DDA573508275}" type="presParOf" srcId="{A3248911-706B-49AA-99A6-0E838BCB146A}" destId="{C753C55D-F7B1-4A0B-8895-C35C62EA5742}" srcOrd="1" destOrd="0" presId="urn:microsoft.com/office/officeart/2016/7/layout/BasicTimeline"/>
    <dgm:cxn modelId="{3513D2FA-39A2-4088-A928-4B390F4F6EE2}" type="presParOf" srcId="{2A09FC55-A6E8-4539-9C45-84F9F197DF8D}" destId="{7FD467A5-8976-4B21-BB84-C6D728B400EF}" srcOrd="2" destOrd="0" presId="urn:microsoft.com/office/officeart/2016/7/layout/BasicTimeline"/>
    <dgm:cxn modelId="{422E3C89-D95A-4673-87C8-2AAB99EF6C84}" type="presParOf" srcId="{2A09FC55-A6E8-4539-9C45-84F9F197DF8D}" destId="{867FBB0E-313E-45C3-9157-F5B6EB38B6AF}" srcOrd="3" destOrd="0" presId="urn:microsoft.com/office/officeart/2016/7/layout/BasicTimeline"/>
    <dgm:cxn modelId="{713D6931-E0F1-49D7-81D4-BDD5F7876431}" type="presParOf" srcId="{2A09FC55-A6E8-4539-9C45-84F9F197DF8D}" destId="{D51B2800-05E1-430A-BE1D-EDC0E9C54991}"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7F1645-E071-4CC0-AC75-ED13544D9454}" type="doc">
      <dgm:prSet loTypeId="urn:microsoft.com/office/officeart/2016/7/layout/BasicTimeline" loCatId="process" qsTypeId="urn:microsoft.com/office/officeart/2005/8/quickstyle/simple4" qsCatId="simple" csTypeId="urn:microsoft.com/office/officeart/2005/8/colors/colorful2" csCatId="colorful" phldr="1"/>
      <dgm:spPr/>
      <dgm:t>
        <a:bodyPr/>
        <a:lstStyle/>
        <a:p>
          <a:endParaRPr lang="en-US"/>
        </a:p>
      </dgm:t>
    </dgm:pt>
    <dgm:pt modelId="{AAE4FD39-0083-42EE-855B-F045BBEEC564}">
      <dgm:prSet phldr="0"/>
      <dgm:spPr/>
      <dgm:t>
        <a:bodyPr/>
        <a:lstStyle/>
        <a:p>
          <a:pPr>
            <a:defRPr b="1"/>
          </a:pPr>
          <a:r>
            <a:rPr lang="en-US" b="0" dirty="0">
              <a:latin typeface="Calisto MT" panose="02040603050505030304"/>
            </a:rPr>
            <a:t>6-7 Dec.</a:t>
          </a:r>
          <a:endParaRPr lang="en-US" dirty="0"/>
        </a:p>
      </dgm:t>
    </dgm:pt>
    <dgm:pt modelId="{162B3412-FDD8-41AB-A134-DEB9E3CE7044}" type="parTrans" cxnId="{AF118793-D31B-4B6C-828D-BE26C48612AD}">
      <dgm:prSet/>
      <dgm:spPr/>
    </dgm:pt>
    <dgm:pt modelId="{DED35CE5-A15D-42DF-A7D4-593E09D4185C}" type="sibTrans" cxnId="{AF118793-D31B-4B6C-828D-BE26C48612AD}">
      <dgm:prSet/>
      <dgm:spPr/>
    </dgm:pt>
    <dgm:pt modelId="{488ED229-106E-43FA-A55E-00B10EB16FDE}">
      <dgm:prSet phldr="0"/>
      <dgm:spPr/>
      <dgm:t>
        <a:bodyPr/>
        <a:lstStyle/>
        <a:p>
          <a:r>
            <a:rPr lang="en-US" b="0" dirty="0">
              <a:latin typeface="Calisto MT" panose="02040603050505030304"/>
            </a:rPr>
            <a:t>Spent over 15 hours coding and debugging over the weekend.</a:t>
          </a:r>
        </a:p>
      </dgm:t>
    </dgm:pt>
    <dgm:pt modelId="{046392D5-7BC9-4A78-AC35-D3808DDCE673}" type="parTrans" cxnId="{4F5A0EA8-6F20-4AC7-B132-3F52C21DC801}">
      <dgm:prSet/>
      <dgm:spPr/>
    </dgm:pt>
    <dgm:pt modelId="{063A76D0-1F8F-4116-9FC3-AD5F2009D3A9}" type="sibTrans" cxnId="{4F5A0EA8-6F20-4AC7-B132-3F52C21DC801}">
      <dgm:prSet/>
      <dgm:spPr/>
    </dgm:pt>
    <dgm:pt modelId="{DD64AF6D-27E8-47B8-AD0A-CE74E1D8E5AB}">
      <dgm:prSet phldr="0"/>
      <dgm:spPr/>
      <dgm:t>
        <a:bodyPr/>
        <a:lstStyle/>
        <a:p>
          <a:pPr>
            <a:defRPr b="1"/>
          </a:pPr>
          <a:r>
            <a:rPr lang="en-US" b="0" dirty="0">
              <a:latin typeface="Calisto MT" panose="02040603050505030304"/>
            </a:rPr>
            <a:t>11 Dec.</a:t>
          </a:r>
        </a:p>
      </dgm:t>
    </dgm:pt>
    <dgm:pt modelId="{0C2001C2-36B0-4BFC-A1A2-B5E57FE30AD0}" type="parTrans" cxnId="{DADCEE8A-08FC-4C64-9B07-5EB5014ED700}">
      <dgm:prSet/>
      <dgm:spPr/>
    </dgm:pt>
    <dgm:pt modelId="{45A398EA-D81C-4172-9BC8-822C5BBAEA7F}" type="sibTrans" cxnId="{DADCEE8A-08FC-4C64-9B07-5EB5014ED700}">
      <dgm:prSet/>
      <dgm:spPr/>
    </dgm:pt>
    <dgm:pt modelId="{F9C620D5-E2E9-4AB7-871A-9B7665FEC632}">
      <dgm:prSet phldr="0"/>
      <dgm:spPr/>
      <dgm:t>
        <a:bodyPr/>
        <a:lstStyle/>
        <a:p>
          <a:r>
            <a:rPr lang="en-US" b="0" dirty="0">
              <a:latin typeface="Calisto MT" panose="02040603050505030304"/>
            </a:rPr>
            <a:t>Learned how to reference a global variable inside a function and solved a bug by learning that you always have to return a nested function.</a:t>
          </a:r>
          <a:endParaRPr lang="en-US" b="0" dirty="0"/>
        </a:p>
      </dgm:t>
    </dgm:pt>
    <dgm:pt modelId="{3AF166A8-E115-429F-A23F-A0BACAEAD4F5}" type="parTrans" cxnId="{97C959E5-8CA5-493B-8AE8-A99DCC16F47A}">
      <dgm:prSet/>
      <dgm:spPr/>
    </dgm:pt>
    <dgm:pt modelId="{7CDF50E3-E295-48ED-B5C7-6ABB5415697D}" type="sibTrans" cxnId="{97C959E5-8CA5-493B-8AE8-A99DCC16F47A}">
      <dgm:prSet/>
      <dgm:spPr/>
    </dgm:pt>
    <dgm:pt modelId="{CF2B47D7-7E00-4769-A9A1-600F47C195BE}">
      <dgm:prSet phldr="0"/>
      <dgm:spPr/>
      <dgm:t>
        <a:bodyPr/>
        <a:lstStyle/>
        <a:p>
          <a:pPr>
            <a:defRPr b="1"/>
          </a:pPr>
          <a:r>
            <a:rPr lang="en-US" b="0" dirty="0">
              <a:latin typeface="Calisto MT" panose="02040603050505030304"/>
            </a:rPr>
            <a:t>12 Dec.</a:t>
          </a:r>
        </a:p>
      </dgm:t>
    </dgm:pt>
    <dgm:pt modelId="{E4D39455-5ECF-438E-9FD3-409BB3554E67}" type="parTrans" cxnId="{F9657F36-E245-435D-8565-9B5C9D835BD4}">
      <dgm:prSet/>
      <dgm:spPr/>
    </dgm:pt>
    <dgm:pt modelId="{4CE208D1-542F-4921-B3BD-72F962DD0B70}" type="sibTrans" cxnId="{F9657F36-E245-435D-8565-9B5C9D835BD4}">
      <dgm:prSet/>
      <dgm:spPr/>
    </dgm:pt>
    <dgm:pt modelId="{CF28BE54-6E18-447B-8F36-373CF6CD640C}">
      <dgm:prSet phldr="0"/>
      <dgm:spPr/>
      <dgm:t>
        <a:bodyPr/>
        <a:lstStyle/>
        <a:p>
          <a:r>
            <a:rPr lang="en-US" b="0" dirty="0">
              <a:latin typeface="Calisto MT" panose="02040603050505030304"/>
            </a:rPr>
            <a:t>Finished creating a program that accounts for every possibility to solve any triangle with 3 data points and at least one side.</a:t>
          </a:r>
        </a:p>
      </dgm:t>
    </dgm:pt>
    <dgm:pt modelId="{B7B895E9-4D9A-4420-A087-73D16BAB0246}" type="parTrans" cxnId="{665EBD50-39C6-421B-BB85-3BD3E14BEAEC}">
      <dgm:prSet/>
      <dgm:spPr/>
    </dgm:pt>
    <dgm:pt modelId="{6D47481A-E010-4240-ABCB-2E4ADD0752C7}" type="sibTrans" cxnId="{665EBD50-39C6-421B-BB85-3BD3E14BEAEC}">
      <dgm:prSet/>
      <dgm:spPr/>
    </dgm:pt>
    <dgm:pt modelId="{F5CA177A-504B-4616-8167-29D30E598BCC}">
      <dgm:prSet phldr="0"/>
      <dgm:spPr/>
      <dgm:t>
        <a:bodyPr/>
        <a:lstStyle/>
        <a:p>
          <a:pPr>
            <a:defRPr b="1"/>
          </a:pPr>
          <a:r>
            <a:rPr lang="en-US" b="0" dirty="0">
              <a:latin typeface="Calisto MT" panose="02040603050505030304"/>
            </a:rPr>
            <a:t>11 Dec.</a:t>
          </a:r>
        </a:p>
      </dgm:t>
    </dgm:pt>
    <dgm:pt modelId="{C496E980-954F-479F-918A-23EE59E44796}" type="parTrans" cxnId="{DB32D00C-C939-4147-87CA-7C75D67252EC}">
      <dgm:prSet/>
      <dgm:spPr/>
    </dgm:pt>
    <dgm:pt modelId="{6E748282-60FB-47E7-B526-3A26BBED79CD}" type="sibTrans" cxnId="{DB32D00C-C939-4147-87CA-7C75D67252EC}">
      <dgm:prSet/>
      <dgm:spPr/>
    </dgm:pt>
    <dgm:pt modelId="{2CFE3876-EDEC-4152-83FC-70298106D15B}">
      <dgm:prSet phldr="0"/>
      <dgm:spPr/>
      <dgm:t>
        <a:bodyPr/>
        <a:lstStyle/>
        <a:p>
          <a:r>
            <a:rPr lang="en-US" b="0" dirty="0">
              <a:latin typeface="Calisto MT" panose="02040603050505030304"/>
            </a:rPr>
            <a:t>When packing a widget in Tkinter, you have to pack it separately on a new line or else creates a "NoneType".</a:t>
          </a:r>
        </a:p>
      </dgm:t>
    </dgm:pt>
    <dgm:pt modelId="{0957E2FB-A128-40AF-8E6D-F0646E7AE656}" type="parTrans" cxnId="{E8ECAA0A-889D-4999-9CE3-F9238EE1E48C}">
      <dgm:prSet/>
      <dgm:spPr/>
    </dgm:pt>
    <dgm:pt modelId="{4F3105A3-195F-4D8C-B38D-741EA801050D}" type="sibTrans" cxnId="{E8ECAA0A-889D-4999-9CE3-F9238EE1E48C}">
      <dgm:prSet/>
      <dgm:spPr/>
    </dgm:pt>
    <dgm:pt modelId="{6B38C2E8-63AE-4543-82E1-057AA2E2120D}">
      <dgm:prSet phldr="0"/>
      <dgm:spPr/>
      <dgm:t>
        <a:bodyPr/>
        <a:lstStyle/>
        <a:p>
          <a:pPr>
            <a:defRPr b="1"/>
          </a:pPr>
          <a:r>
            <a:rPr lang="en-US" b="0" dirty="0">
              <a:latin typeface="Calisto MT" panose="02040603050505030304"/>
            </a:rPr>
            <a:t>11 Dec.</a:t>
          </a:r>
        </a:p>
      </dgm:t>
    </dgm:pt>
    <dgm:pt modelId="{15E1D3D8-38AF-4D1D-8211-9B3E7E279C8B}" type="parTrans" cxnId="{A7115D0F-867B-48EB-8A63-9B334857FAA4}">
      <dgm:prSet/>
      <dgm:spPr/>
    </dgm:pt>
    <dgm:pt modelId="{47873DB3-35AB-457C-A31A-909F64F8929D}" type="sibTrans" cxnId="{A7115D0F-867B-48EB-8A63-9B334857FAA4}">
      <dgm:prSet/>
      <dgm:spPr/>
    </dgm:pt>
    <dgm:pt modelId="{76E5539B-7411-4103-AF44-6ACCF2E7B369}">
      <dgm:prSet phldr="0"/>
      <dgm:spPr/>
      <dgm:t>
        <a:bodyPr/>
        <a:lstStyle/>
        <a:p>
          <a:r>
            <a:rPr lang="en-US" b="0" dirty="0">
              <a:latin typeface="Calisto MT" panose="02040603050505030304"/>
            </a:rPr>
            <a:t>Learned how to use "list comprehension" to iterate through a list and overwrite its elements.</a:t>
          </a:r>
        </a:p>
      </dgm:t>
    </dgm:pt>
    <dgm:pt modelId="{9A933D28-A7C3-40D5-BF9F-BDE941E04403}" type="parTrans" cxnId="{1308AF58-6368-46D5-B86F-B2180B3C9482}">
      <dgm:prSet/>
      <dgm:spPr/>
    </dgm:pt>
    <dgm:pt modelId="{8B0E768B-E5FD-45A4-872C-B3D69E8228E8}" type="sibTrans" cxnId="{1308AF58-6368-46D5-B86F-B2180B3C9482}">
      <dgm:prSet/>
      <dgm:spPr/>
    </dgm:pt>
    <dgm:pt modelId="{3BC8CF3A-4065-40C9-ABD3-A58B20D3FEEC}" type="pres">
      <dgm:prSet presAssocID="{7F7F1645-E071-4CC0-AC75-ED13544D9454}" presName="root" presStyleCnt="0">
        <dgm:presLayoutVars>
          <dgm:chMax/>
          <dgm:chPref/>
          <dgm:animLvl val="lvl"/>
        </dgm:presLayoutVars>
      </dgm:prSet>
      <dgm:spPr/>
    </dgm:pt>
    <dgm:pt modelId="{34769C35-08CC-49DA-A74D-2AD996BD28A6}" type="pres">
      <dgm:prSet presAssocID="{7F7F1645-E071-4CC0-AC75-ED13544D9454}" presName="divider" presStyleLbl="fgAccFollowNode1" presStyleIdx="0" presStyleCnt="1"/>
      <dgm:spPr>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tailEnd type="triangle" w="lg" len="lg"/>
        </a:ln>
        <a:effectLst/>
      </dgm:spPr>
    </dgm:pt>
    <dgm:pt modelId="{7E49ADB4-0C8F-4888-97A6-5EB7A2D79B39}" type="pres">
      <dgm:prSet presAssocID="{7F7F1645-E071-4CC0-AC75-ED13544D9454}" presName="nodes" presStyleCnt="0">
        <dgm:presLayoutVars>
          <dgm:chMax/>
          <dgm:chPref/>
          <dgm:animLvl val="lvl"/>
        </dgm:presLayoutVars>
      </dgm:prSet>
      <dgm:spPr/>
    </dgm:pt>
    <dgm:pt modelId="{AEED5A9D-D3D7-438B-B49D-CA34D769EF12}" type="pres">
      <dgm:prSet presAssocID="{AAE4FD39-0083-42EE-855B-F045BBEEC564}" presName="composite" presStyleCnt="0"/>
      <dgm:spPr/>
    </dgm:pt>
    <dgm:pt modelId="{0F99BD28-912A-47EA-9A79-2FDDD2044056}" type="pres">
      <dgm:prSet presAssocID="{AAE4FD39-0083-42EE-855B-F045BBEEC564}" presName="L1TextContainer" presStyleLbl="revTx" presStyleIdx="0" presStyleCnt="5">
        <dgm:presLayoutVars>
          <dgm:chMax val="1"/>
          <dgm:chPref val="1"/>
          <dgm:bulletEnabled val="1"/>
        </dgm:presLayoutVars>
      </dgm:prSet>
      <dgm:spPr/>
    </dgm:pt>
    <dgm:pt modelId="{BC0326C9-2205-4AF1-A406-FCCE6AED741C}" type="pres">
      <dgm:prSet presAssocID="{AAE4FD39-0083-42EE-855B-F045BBEEC564}" presName="L2TextContainerWrapper" presStyleCnt="0">
        <dgm:presLayoutVars>
          <dgm:chMax val="0"/>
          <dgm:chPref val="0"/>
          <dgm:bulletEnabled val="1"/>
        </dgm:presLayoutVars>
      </dgm:prSet>
      <dgm:spPr/>
    </dgm:pt>
    <dgm:pt modelId="{26BAFDA3-E132-4E45-883B-739CF43F6742}" type="pres">
      <dgm:prSet presAssocID="{AAE4FD39-0083-42EE-855B-F045BBEEC564}" presName="L2TextContainer" presStyleLbl="bgAcc1" presStyleIdx="0" presStyleCnt="5"/>
      <dgm:spPr/>
    </dgm:pt>
    <dgm:pt modelId="{E011E021-30DB-4ABE-9A96-0A9EFD42C286}" type="pres">
      <dgm:prSet presAssocID="{AAE4FD39-0083-42EE-855B-F045BBEEC564}" presName="FlexibleEmptyPlaceHolder" presStyleCnt="0"/>
      <dgm:spPr/>
    </dgm:pt>
    <dgm:pt modelId="{939813DE-9DFF-4502-A990-98B17A06051F}" type="pres">
      <dgm:prSet presAssocID="{AAE4FD39-0083-42EE-855B-F045BBEEC564}" presName="ConnectLine" presStyleLbl="sibTrans1D1" presStyleIdx="0" presStyleCnt="5"/>
      <dgm:spPr>
        <a:noFill/>
        <a:ln w="9525" cap="rnd" cmpd="sng" algn="ctr">
          <a:solidFill>
            <a:schemeClr val="accent2">
              <a:hueOff val="1169776"/>
              <a:satOff val="-4815"/>
              <a:lumOff val="-1029"/>
              <a:alphaOff val="0"/>
            </a:schemeClr>
          </a:solidFill>
          <a:prstDash val="dash"/>
        </a:ln>
        <a:effectLst/>
      </dgm:spPr>
    </dgm:pt>
    <dgm:pt modelId="{0DE9ECAA-864F-4D77-81B4-B5DE0CB8133A}" type="pres">
      <dgm:prSet presAssocID="{AAE4FD39-0083-42EE-855B-F045BBEEC564}" presName="ConnectorPoint" presStyleLbl="alignNode1" presStyleIdx="0" presStyleCnt="5"/>
      <dgm:spPr/>
    </dgm:pt>
    <dgm:pt modelId="{296A91C5-782F-47C0-90C2-1617120B0FAD}" type="pres">
      <dgm:prSet presAssocID="{AAE4FD39-0083-42EE-855B-F045BBEEC564}" presName="EmptyPlaceHolder" presStyleCnt="0"/>
      <dgm:spPr/>
    </dgm:pt>
    <dgm:pt modelId="{78299043-6CF7-4B4A-8DB6-08C5FA1BB467}" type="pres">
      <dgm:prSet presAssocID="{DED35CE5-A15D-42DF-A7D4-593E09D4185C}" presName="spaceBetweenRectangles" presStyleCnt="0"/>
      <dgm:spPr/>
    </dgm:pt>
    <dgm:pt modelId="{87477507-C97A-4D6F-A5A2-46EBCF22C91D}" type="pres">
      <dgm:prSet presAssocID="{DD64AF6D-27E8-47B8-AD0A-CE74E1D8E5AB}" presName="composite" presStyleCnt="0"/>
      <dgm:spPr/>
    </dgm:pt>
    <dgm:pt modelId="{5112A64C-85D9-4FF6-B638-CDD7829D8D35}" type="pres">
      <dgm:prSet presAssocID="{DD64AF6D-27E8-47B8-AD0A-CE74E1D8E5AB}" presName="L1TextContainer" presStyleLbl="revTx" presStyleIdx="1" presStyleCnt="5">
        <dgm:presLayoutVars>
          <dgm:chMax val="1"/>
          <dgm:chPref val="1"/>
          <dgm:bulletEnabled val="1"/>
        </dgm:presLayoutVars>
      </dgm:prSet>
      <dgm:spPr/>
    </dgm:pt>
    <dgm:pt modelId="{46B5056A-5DBC-4C6A-9655-3A4901C91883}" type="pres">
      <dgm:prSet presAssocID="{DD64AF6D-27E8-47B8-AD0A-CE74E1D8E5AB}" presName="L2TextContainerWrapper" presStyleCnt="0">
        <dgm:presLayoutVars>
          <dgm:chMax val="0"/>
          <dgm:chPref val="0"/>
          <dgm:bulletEnabled val="1"/>
        </dgm:presLayoutVars>
      </dgm:prSet>
      <dgm:spPr/>
    </dgm:pt>
    <dgm:pt modelId="{22012E00-B6F4-4D2F-96CD-B9C0744C9BE1}" type="pres">
      <dgm:prSet presAssocID="{DD64AF6D-27E8-47B8-AD0A-CE74E1D8E5AB}" presName="L2TextContainer" presStyleLbl="bgAcc1" presStyleIdx="1" presStyleCnt="5"/>
      <dgm:spPr/>
    </dgm:pt>
    <dgm:pt modelId="{CDC01439-25F2-4F76-BFB1-B999388CA250}" type="pres">
      <dgm:prSet presAssocID="{DD64AF6D-27E8-47B8-AD0A-CE74E1D8E5AB}" presName="FlexibleEmptyPlaceHolder" presStyleCnt="0"/>
      <dgm:spPr/>
    </dgm:pt>
    <dgm:pt modelId="{508C9872-F633-4662-9F62-1468A4CF3354}" type="pres">
      <dgm:prSet presAssocID="{DD64AF6D-27E8-47B8-AD0A-CE74E1D8E5AB}" presName="ConnectLine" presStyleLbl="sibTrans1D1" presStyleIdx="1" presStyleCnt="5"/>
      <dgm:spPr>
        <a:noFill/>
        <a:ln w="9525" cap="rnd" cmpd="sng" algn="ctr">
          <a:solidFill>
            <a:schemeClr val="accent2">
              <a:hueOff val="1364738"/>
              <a:satOff val="-5618"/>
              <a:lumOff val="-1200"/>
              <a:alphaOff val="0"/>
            </a:schemeClr>
          </a:solidFill>
          <a:prstDash val="dash"/>
        </a:ln>
        <a:effectLst/>
      </dgm:spPr>
    </dgm:pt>
    <dgm:pt modelId="{C39DD97B-8304-4861-B8A0-EEE1F05CB815}" type="pres">
      <dgm:prSet presAssocID="{DD64AF6D-27E8-47B8-AD0A-CE74E1D8E5AB}" presName="ConnectorPoint" presStyleLbl="alignNode1" presStyleIdx="1" presStyleCnt="5"/>
      <dgm:spPr/>
    </dgm:pt>
    <dgm:pt modelId="{0168DE05-62E4-4B0F-AFE3-AAFB2917E6FB}" type="pres">
      <dgm:prSet presAssocID="{DD64AF6D-27E8-47B8-AD0A-CE74E1D8E5AB}" presName="EmptyPlaceHolder" presStyleCnt="0"/>
      <dgm:spPr/>
    </dgm:pt>
    <dgm:pt modelId="{D4366F93-6858-4B01-9919-DF8848563441}" type="pres">
      <dgm:prSet presAssocID="{45A398EA-D81C-4172-9BC8-822C5BBAEA7F}" presName="spaceBetweenRectangles" presStyleCnt="0"/>
      <dgm:spPr/>
    </dgm:pt>
    <dgm:pt modelId="{79DE633F-AA66-4A0D-A916-80BC5D77F6F1}" type="pres">
      <dgm:prSet presAssocID="{F5CA177A-504B-4616-8167-29D30E598BCC}" presName="composite" presStyleCnt="0"/>
      <dgm:spPr/>
    </dgm:pt>
    <dgm:pt modelId="{7FBD43BA-DDB8-48E8-9ED2-11A7AEA4DD31}" type="pres">
      <dgm:prSet presAssocID="{F5CA177A-504B-4616-8167-29D30E598BCC}" presName="L1TextContainer" presStyleLbl="revTx" presStyleIdx="2" presStyleCnt="5">
        <dgm:presLayoutVars>
          <dgm:chMax val="1"/>
          <dgm:chPref val="1"/>
          <dgm:bulletEnabled val="1"/>
        </dgm:presLayoutVars>
      </dgm:prSet>
      <dgm:spPr/>
    </dgm:pt>
    <dgm:pt modelId="{E562FEE9-F4A8-44A9-9036-4117ADAC1842}" type="pres">
      <dgm:prSet presAssocID="{F5CA177A-504B-4616-8167-29D30E598BCC}" presName="L2TextContainerWrapper" presStyleCnt="0">
        <dgm:presLayoutVars>
          <dgm:chMax val="0"/>
          <dgm:chPref val="0"/>
          <dgm:bulletEnabled val="1"/>
        </dgm:presLayoutVars>
      </dgm:prSet>
      <dgm:spPr/>
    </dgm:pt>
    <dgm:pt modelId="{F0EE17C3-8A1D-4142-84C0-4613C3B1FA79}" type="pres">
      <dgm:prSet presAssocID="{F5CA177A-504B-4616-8167-29D30E598BCC}" presName="L2TextContainer" presStyleLbl="bgAcc1" presStyleIdx="2" presStyleCnt="5"/>
      <dgm:spPr/>
    </dgm:pt>
    <dgm:pt modelId="{FFF04F6B-4B1F-4DD9-BC1E-45F88B038595}" type="pres">
      <dgm:prSet presAssocID="{F5CA177A-504B-4616-8167-29D30E598BCC}" presName="FlexibleEmptyPlaceHolder" presStyleCnt="0"/>
      <dgm:spPr/>
    </dgm:pt>
    <dgm:pt modelId="{BC7CF671-2E12-43CB-AA4B-63F71A0B3C66}" type="pres">
      <dgm:prSet presAssocID="{F5CA177A-504B-4616-8167-29D30E598BCC}" presName="ConnectLine" presStyleLbl="sibTrans1D1" presStyleIdx="2" presStyleCnt="5"/>
      <dgm:spPr>
        <a:noFill/>
        <a:ln w="9525" cap="rnd" cmpd="sng" algn="ctr">
          <a:solidFill>
            <a:schemeClr val="accent2">
              <a:hueOff val="1091791"/>
              <a:satOff val="-4494"/>
              <a:lumOff val="-960"/>
              <a:alphaOff val="0"/>
            </a:schemeClr>
          </a:solidFill>
          <a:prstDash val="dash"/>
        </a:ln>
        <a:effectLst/>
      </dgm:spPr>
    </dgm:pt>
    <dgm:pt modelId="{567C72F7-E62A-4676-8BD5-D1CDF94DCD5D}" type="pres">
      <dgm:prSet presAssocID="{F5CA177A-504B-4616-8167-29D30E598BCC}" presName="ConnectorPoint" presStyleLbl="alignNode1" presStyleIdx="2" presStyleCnt="5"/>
      <dgm:spPr/>
    </dgm:pt>
    <dgm:pt modelId="{C57242EC-0370-415E-AA52-5114FA1BE622}" type="pres">
      <dgm:prSet presAssocID="{F5CA177A-504B-4616-8167-29D30E598BCC}" presName="EmptyPlaceHolder" presStyleCnt="0"/>
      <dgm:spPr/>
    </dgm:pt>
    <dgm:pt modelId="{B3A7048D-F24D-477E-A3F8-C8B4A061A0BD}" type="pres">
      <dgm:prSet presAssocID="{6E748282-60FB-47E7-B526-3A26BBED79CD}" presName="spaceBetweenRectangles" presStyleCnt="0"/>
      <dgm:spPr/>
    </dgm:pt>
    <dgm:pt modelId="{AB3136F1-F458-4AB7-939F-4FD4FF962BBD}" type="pres">
      <dgm:prSet presAssocID="{6B38C2E8-63AE-4543-82E1-057AA2E2120D}" presName="composite" presStyleCnt="0"/>
      <dgm:spPr/>
    </dgm:pt>
    <dgm:pt modelId="{6FADFCA9-8B32-42B3-9FDD-94A99CAD9F15}" type="pres">
      <dgm:prSet presAssocID="{6B38C2E8-63AE-4543-82E1-057AA2E2120D}" presName="L1TextContainer" presStyleLbl="revTx" presStyleIdx="3" presStyleCnt="5">
        <dgm:presLayoutVars>
          <dgm:chMax val="1"/>
          <dgm:chPref val="1"/>
          <dgm:bulletEnabled val="1"/>
        </dgm:presLayoutVars>
      </dgm:prSet>
      <dgm:spPr/>
    </dgm:pt>
    <dgm:pt modelId="{961E109A-B07D-4500-9298-65054E14A441}" type="pres">
      <dgm:prSet presAssocID="{6B38C2E8-63AE-4543-82E1-057AA2E2120D}" presName="L2TextContainerWrapper" presStyleCnt="0">
        <dgm:presLayoutVars>
          <dgm:chMax val="0"/>
          <dgm:chPref val="0"/>
          <dgm:bulletEnabled val="1"/>
        </dgm:presLayoutVars>
      </dgm:prSet>
      <dgm:spPr/>
    </dgm:pt>
    <dgm:pt modelId="{50AE44EF-2B85-4D98-B09C-789A34CFD551}" type="pres">
      <dgm:prSet presAssocID="{6B38C2E8-63AE-4543-82E1-057AA2E2120D}" presName="L2TextContainer" presStyleLbl="bgAcc1" presStyleIdx="3" presStyleCnt="5"/>
      <dgm:spPr/>
    </dgm:pt>
    <dgm:pt modelId="{FA14E2B8-15AE-49F7-A3B9-C32235D8A388}" type="pres">
      <dgm:prSet presAssocID="{6B38C2E8-63AE-4543-82E1-057AA2E2120D}" presName="FlexibleEmptyPlaceHolder" presStyleCnt="0"/>
      <dgm:spPr/>
    </dgm:pt>
    <dgm:pt modelId="{969D6281-EAD1-4DB9-97D1-987AE97955EE}" type="pres">
      <dgm:prSet presAssocID="{6B38C2E8-63AE-4543-82E1-057AA2E2120D}" presName="ConnectLine" presStyleLbl="sibTrans1D1" presStyleIdx="3" presStyleCnt="5"/>
      <dgm:spPr>
        <a:noFill/>
        <a:ln w="9525" cap="rnd" cmpd="sng" algn="ctr">
          <a:solidFill>
            <a:schemeClr val="accent2">
              <a:hueOff val="1247761"/>
              <a:satOff val="-5136"/>
              <a:lumOff val="-1098"/>
              <a:alphaOff val="0"/>
            </a:schemeClr>
          </a:solidFill>
          <a:prstDash val="dash"/>
        </a:ln>
        <a:effectLst/>
      </dgm:spPr>
    </dgm:pt>
    <dgm:pt modelId="{F59235C3-A34F-43BF-A9E5-CB6CCB8DDFD1}" type="pres">
      <dgm:prSet presAssocID="{6B38C2E8-63AE-4543-82E1-057AA2E2120D}" presName="ConnectorPoint" presStyleLbl="alignNode1" presStyleIdx="3" presStyleCnt="5"/>
      <dgm:spPr/>
    </dgm:pt>
    <dgm:pt modelId="{B595B7B0-16DF-4EC3-AE0E-CF316545E987}" type="pres">
      <dgm:prSet presAssocID="{6B38C2E8-63AE-4543-82E1-057AA2E2120D}" presName="EmptyPlaceHolder" presStyleCnt="0"/>
      <dgm:spPr/>
    </dgm:pt>
    <dgm:pt modelId="{1BFF9DAF-7903-42F3-9B3B-9E92CCF24420}" type="pres">
      <dgm:prSet presAssocID="{47873DB3-35AB-457C-A31A-909F64F8929D}" presName="spaceBetweenRectangles" presStyleCnt="0"/>
      <dgm:spPr/>
    </dgm:pt>
    <dgm:pt modelId="{69663EC4-1E3B-46CB-AB32-4BF2F92A0056}" type="pres">
      <dgm:prSet presAssocID="{CF2B47D7-7E00-4769-A9A1-600F47C195BE}" presName="composite" presStyleCnt="0"/>
      <dgm:spPr/>
    </dgm:pt>
    <dgm:pt modelId="{DD98E644-95EB-4517-AA0D-E0CFF1401AED}" type="pres">
      <dgm:prSet presAssocID="{CF2B47D7-7E00-4769-A9A1-600F47C195BE}" presName="L1TextContainer" presStyleLbl="revTx" presStyleIdx="4" presStyleCnt="5">
        <dgm:presLayoutVars>
          <dgm:chMax val="1"/>
          <dgm:chPref val="1"/>
          <dgm:bulletEnabled val="1"/>
        </dgm:presLayoutVars>
      </dgm:prSet>
      <dgm:spPr/>
    </dgm:pt>
    <dgm:pt modelId="{74C6BC9B-B659-46E3-9D7A-09E7DBD97F09}" type="pres">
      <dgm:prSet presAssocID="{CF2B47D7-7E00-4769-A9A1-600F47C195BE}" presName="L2TextContainerWrapper" presStyleCnt="0">
        <dgm:presLayoutVars>
          <dgm:chMax val="0"/>
          <dgm:chPref val="0"/>
          <dgm:bulletEnabled val="1"/>
        </dgm:presLayoutVars>
      </dgm:prSet>
      <dgm:spPr/>
    </dgm:pt>
    <dgm:pt modelId="{C222C52F-0E00-4BDF-AB6A-110C47084BE9}" type="pres">
      <dgm:prSet presAssocID="{CF2B47D7-7E00-4769-A9A1-600F47C195BE}" presName="L2TextContainer" presStyleLbl="bgAcc1" presStyleIdx="4" presStyleCnt="5"/>
      <dgm:spPr/>
    </dgm:pt>
    <dgm:pt modelId="{6E876BAA-A244-4F46-9FFC-8FBBB36FF31A}" type="pres">
      <dgm:prSet presAssocID="{CF2B47D7-7E00-4769-A9A1-600F47C195BE}" presName="FlexibleEmptyPlaceHolder" presStyleCnt="0"/>
      <dgm:spPr/>
    </dgm:pt>
    <dgm:pt modelId="{46C8F132-C40F-44BC-8BF7-4B4019FD561B}" type="pres">
      <dgm:prSet presAssocID="{CF2B47D7-7E00-4769-A9A1-600F47C195BE}" presName="ConnectLine" presStyleLbl="sibTrans1D1" presStyleIdx="4" presStyleCnt="5"/>
      <dgm:spPr>
        <a:noFill/>
        <a:ln w="9525" cap="rnd" cmpd="sng" algn="ctr">
          <a:solidFill>
            <a:schemeClr val="accent2">
              <a:hueOff val="1364738"/>
              <a:satOff val="-5618"/>
              <a:lumOff val="-1200"/>
              <a:alphaOff val="0"/>
            </a:schemeClr>
          </a:solidFill>
          <a:prstDash val="dash"/>
        </a:ln>
        <a:effectLst/>
      </dgm:spPr>
    </dgm:pt>
    <dgm:pt modelId="{14C1B997-0DD1-47F4-B923-37E630BA8FAB}" type="pres">
      <dgm:prSet presAssocID="{CF2B47D7-7E00-4769-A9A1-600F47C195BE}" presName="ConnectorPoint" presStyleLbl="alignNode1" presStyleIdx="4" presStyleCnt="5"/>
      <dgm:spPr/>
    </dgm:pt>
    <dgm:pt modelId="{92243828-EB7D-4BE3-89DB-9C205C0E2AAD}" type="pres">
      <dgm:prSet presAssocID="{CF2B47D7-7E00-4769-A9A1-600F47C195BE}" presName="EmptyPlaceHolder" presStyleCnt="0"/>
      <dgm:spPr/>
    </dgm:pt>
  </dgm:ptLst>
  <dgm:cxnLst>
    <dgm:cxn modelId="{E8ECAA0A-889D-4999-9CE3-F9238EE1E48C}" srcId="{F5CA177A-504B-4616-8167-29D30E598BCC}" destId="{2CFE3876-EDEC-4152-83FC-70298106D15B}" srcOrd="0" destOrd="0" parTransId="{0957E2FB-A128-40AF-8E6D-F0646E7AE656}" sibTransId="{4F3105A3-195F-4D8C-B38D-741EA801050D}"/>
    <dgm:cxn modelId="{DB32D00C-C939-4147-87CA-7C75D67252EC}" srcId="{7F7F1645-E071-4CC0-AC75-ED13544D9454}" destId="{F5CA177A-504B-4616-8167-29D30E598BCC}" srcOrd="2" destOrd="0" parTransId="{C496E980-954F-479F-918A-23EE59E44796}" sibTransId="{6E748282-60FB-47E7-B526-3A26BBED79CD}"/>
    <dgm:cxn modelId="{A7115D0F-867B-48EB-8A63-9B334857FAA4}" srcId="{7F7F1645-E071-4CC0-AC75-ED13544D9454}" destId="{6B38C2E8-63AE-4543-82E1-057AA2E2120D}" srcOrd="3" destOrd="0" parTransId="{15E1D3D8-38AF-4D1D-8211-9B3E7E279C8B}" sibTransId="{47873DB3-35AB-457C-A31A-909F64F8929D}"/>
    <dgm:cxn modelId="{1BA5B923-83DE-4103-B995-D054B510695A}" type="presOf" srcId="{6B38C2E8-63AE-4543-82E1-057AA2E2120D}" destId="{6FADFCA9-8B32-42B3-9FDD-94A99CAD9F15}" srcOrd="0" destOrd="0" presId="urn:microsoft.com/office/officeart/2016/7/layout/BasicTimeline"/>
    <dgm:cxn modelId="{F9657F36-E245-435D-8565-9B5C9D835BD4}" srcId="{7F7F1645-E071-4CC0-AC75-ED13544D9454}" destId="{CF2B47D7-7E00-4769-A9A1-600F47C195BE}" srcOrd="4" destOrd="0" parTransId="{E4D39455-5ECF-438E-9FD3-409BB3554E67}" sibTransId="{4CE208D1-542F-4921-B3BD-72F962DD0B70}"/>
    <dgm:cxn modelId="{8F65E43B-C68F-4F23-964C-F8A78886F6EF}" type="presOf" srcId="{76E5539B-7411-4103-AF44-6ACCF2E7B369}" destId="{50AE44EF-2B85-4D98-B09C-789A34CFD551}" srcOrd="0" destOrd="0" presId="urn:microsoft.com/office/officeart/2016/7/layout/BasicTimeline"/>
    <dgm:cxn modelId="{AF69D33D-687B-406D-BF26-AFE72337D32C}" type="presOf" srcId="{DD64AF6D-27E8-47B8-AD0A-CE74E1D8E5AB}" destId="{5112A64C-85D9-4FF6-B638-CDD7829D8D35}" srcOrd="0" destOrd="0" presId="urn:microsoft.com/office/officeart/2016/7/layout/BasicTimeline"/>
    <dgm:cxn modelId="{F6198463-0316-4236-9D7F-34946362C406}" type="presOf" srcId="{488ED229-106E-43FA-A55E-00B10EB16FDE}" destId="{26BAFDA3-E132-4E45-883B-739CF43F6742}" srcOrd="0" destOrd="0" presId="urn:microsoft.com/office/officeart/2016/7/layout/BasicTimeline"/>
    <dgm:cxn modelId="{665EBD50-39C6-421B-BB85-3BD3E14BEAEC}" srcId="{CF2B47D7-7E00-4769-A9A1-600F47C195BE}" destId="{CF28BE54-6E18-447B-8F36-373CF6CD640C}" srcOrd="0" destOrd="0" parTransId="{B7B895E9-4D9A-4420-A087-73D16BAB0246}" sibTransId="{6D47481A-E010-4240-ABCB-2E4ADD0752C7}"/>
    <dgm:cxn modelId="{221B0576-1684-48FD-B5CC-A890C40F8F62}" type="presOf" srcId="{7F7F1645-E071-4CC0-AC75-ED13544D9454}" destId="{3BC8CF3A-4065-40C9-ABD3-A58B20D3FEEC}" srcOrd="0" destOrd="0" presId="urn:microsoft.com/office/officeart/2016/7/layout/BasicTimeline"/>
    <dgm:cxn modelId="{36157477-41D2-4D3E-84E7-43DAF80E0714}" type="presOf" srcId="{CF28BE54-6E18-447B-8F36-373CF6CD640C}" destId="{C222C52F-0E00-4BDF-AB6A-110C47084BE9}" srcOrd="0" destOrd="0" presId="urn:microsoft.com/office/officeart/2016/7/layout/BasicTimeline"/>
    <dgm:cxn modelId="{556BFF77-37B7-4D7F-939B-3E2F6882A6DB}" type="presOf" srcId="{2CFE3876-EDEC-4152-83FC-70298106D15B}" destId="{F0EE17C3-8A1D-4142-84C0-4613C3B1FA79}" srcOrd="0" destOrd="0" presId="urn:microsoft.com/office/officeart/2016/7/layout/BasicTimeline"/>
    <dgm:cxn modelId="{1308AF58-6368-46D5-B86F-B2180B3C9482}" srcId="{6B38C2E8-63AE-4543-82E1-057AA2E2120D}" destId="{76E5539B-7411-4103-AF44-6ACCF2E7B369}" srcOrd="0" destOrd="0" parTransId="{9A933D28-A7C3-40D5-BF9F-BDE941E04403}" sibTransId="{8B0E768B-E5FD-45A4-872C-B3D69E8228E8}"/>
    <dgm:cxn modelId="{13B6AC7C-63FA-4E3E-8485-D4C92CF7CA00}" type="presOf" srcId="{F9C620D5-E2E9-4AB7-871A-9B7665FEC632}" destId="{22012E00-B6F4-4D2F-96CD-B9C0744C9BE1}" srcOrd="0" destOrd="0" presId="urn:microsoft.com/office/officeart/2016/7/layout/BasicTimeline"/>
    <dgm:cxn modelId="{CA888C87-1038-4BD2-9B29-3242129311B7}" type="presOf" srcId="{F5CA177A-504B-4616-8167-29D30E598BCC}" destId="{7FBD43BA-DDB8-48E8-9ED2-11A7AEA4DD31}" srcOrd="0" destOrd="0" presId="urn:microsoft.com/office/officeart/2016/7/layout/BasicTimeline"/>
    <dgm:cxn modelId="{1459BD87-67EC-4E65-AE58-C30DC62BEB34}" type="presOf" srcId="{AAE4FD39-0083-42EE-855B-F045BBEEC564}" destId="{0F99BD28-912A-47EA-9A79-2FDDD2044056}" srcOrd="0" destOrd="0" presId="urn:microsoft.com/office/officeart/2016/7/layout/BasicTimeline"/>
    <dgm:cxn modelId="{DADCEE8A-08FC-4C64-9B07-5EB5014ED700}" srcId="{7F7F1645-E071-4CC0-AC75-ED13544D9454}" destId="{DD64AF6D-27E8-47B8-AD0A-CE74E1D8E5AB}" srcOrd="1" destOrd="0" parTransId="{0C2001C2-36B0-4BFC-A1A2-B5E57FE30AD0}" sibTransId="{45A398EA-D81C-4172-9BC8-822C5BBAEA7F}"/>
    <dgm:cxn modelId="{AF118793-D31B-4B6C-828D-BE26C48612AD}" srcId="{7F7F1645-E071-4CC0-AC75-ED13544D9454}" destId="{AAE4FD39-0083-42EE-855B-F045BBEEC564}" srcOrd="0" destOrd="0" parTransId="{162B3412-FDD8-41AB-A134-DEB9E3CE7044}" sibTransId="{DED35CE5-A15D-42DF-A7D4-593E09D4185C}"/>
    <dgm:cxn modelId="{4F5A0EA8-6F20-4AC7-B132-3F52C21DC801}" srcId="{AAE4FD39-0083-42EE-855B-F045BBEEC564}" destId="{488ED229-106E-43FA-A55E-00B10EB16FDE}" srcOrd="0" destOrd="0" parTransId="{046392D5-7BC9-4A78-AC35-D3808DDCE673}" sibTransId="{063A76D0-1F8F-4116-9FC3-AD5F2009D3A9}"/>
    <dgm:cxn modelId="{97C959E5-8CA5-493B-8AE8-A99DCC16F47A}" srcId="{DD64AF6D-27E8-47B8-AD0A-CE74E1D8E5AB}" destId="{F9C620D5-E2E9-4AB7-871A-9B7665FEC632}" srcOrd="0" destOrd="0" parTransId="{3AF166A8-E115-429F-A23F-A0BACAEAD4F5}" sibTransId="{7CDF50E3-E295-48ED-B5C7-6ABB5415697D}"/>
    <dgm:cxn modelId="{44F8D7E8-436E-44D2-86D7-FA08D5C8349B}" type="presOf" srcId="{CF2B47D7-7E00-4769-A9A1-600F47C195BE}" destId="{DD98E644-95EB-4517-AA0D-E0CFF1401AED}" srcOrd="0" destOrd="0" presId="urn:microsoft.com/office/officeart/2016/7/layout/BasicTimeline"/>
    <dgm:cxn modelId="{4C836866-DACD-4F22-8806-CE36DB9F3AE1}" type="presParOf" srcId="{3BC8CF3A-4065-40C9-ABD3-A58B20D3FEEC}" destId="{34769C35-08CC-49DA-A74D-2AD996BD28A6}" srcOrd="0" destOrd="0" presId="urn:microsoft.com/office/officeart/2016/7/layout/BasicTimeline"/>
    <dgm:cxn modelId="{7F7C01CD-A86B-48EE-AB9D-1CC205713A57}" type="presParOf" srcId="{3BC8CF3A-4065-40C9-ABD3-A58B20D3FEEC}" destId="{7E49ADB4-0C8F-4888-97A6-5EB7A2D79B39}" srcOrd="1" destOrd="0" presId="urn:microsoft.com/office/officeart/2016/7/layout/BasicTimeline"/>
    <dgm:cxn modelId="{A5B1AB02-492D-4414-8399-C5A82778B3A4}" type="presParOf" srcId="{7E49ADB4-0C8F-4888-97A6-5EB7A2D79B39}" destId="{AEED5A9D-D3D7-438B-B49D-CA34D769EF12}" srcOrd="0" destOrd="0" presId="urn:microsoft.com/office/officeart/2016/7/layout/BasicTimeline"/>
    <dgm:cxn modelId="{D68D2628-6377-4229-BC36-C73D97B13700}" type="presParOf" srcId="{AEED5A9D-D3D7-438B-B49D-CA34D769EF12}" destId="{0F99BD28-912A-47EA-9A79-2FDDD2044056}" srcOrd="0" destOrd="0" presId="urn:microsoft.com/office/officeart/2016/7/layout/BasicTimeline"/>
    <dgm:cxn modelId="{941EEE19-372C-421F-B446-2A8A15ED5D64}" type="presParOf" srcId="{AEED5A9D-D3D7-438B-B49D-CA34D769EF12}" destId="{BC0326C9-2205-4AF1-A406-FCCE6AED741C}" srcOrd="1" destOrd="0" presId="urn:microsoft.com/office/officeart/2016/7/layout/BasicTimeline"/>
    <dgm:cxn modelId="{FEC745FB-6D84-4185-AEE4-F7C796B94391}" type="presParOf" srcId="{BC0326C9-2205-4AF1-A406-FCCE6AED741C}" destId="{26BAFDA3-E132-4E45-883B-739CF43F6742}" srcOrd="0" destOrd="0" presId="urn:microsoft.com/office/officeart/2016/7/layout/BasicTimeline"/>
    <dgm:cxn modelId="{0582F0D0-7F9E-4BA2-8729-5222EFDEF69C}" type="presParOf" srcId="{BC0326C9-2205-4AF1-A406-FCCE6AED741C}" destId="{E011E021-30DB-4ABE-9A96-0A9EFD42C286}" srcOrd="1" destOrd="0" presId="urn:microsoft.com/office/officeart/2016/7/layout/BasicTimeline"/>
    <dgm:cxn modelId="{F42F4A99-813C-4836-820C-625F52DDC97D}" type="presParOf" srcId="{AEED5A9D-D3D7-438B-B49D-CA34D769EF12}" destId="{939813DE-9DFF-4502-A990-98B17A06051F}" srcOrd="2" destOrd="0" presId="urn:microsoft.com/office/officeart/2016/7/layout/BasicTimeline"/>
    <dgm:cxn modelId="{4ACE2758-3CE1-4BF1-918B-3CB56FCFF92F}" type="presParOf" srcId="{AEED5A9D-D3D7-438B-B49D-CA34D769EF12}" destId="{0DE9ECAA-864F-4D77-81B4-B5DE0CB8133A}" srcOrd="3" destOrd="0" presId="urn:microsoft.com/office/officeart/2016/7/layout/BasicTimeline"/>
    <dgm:cxn modelId="{94796D8A-E9C1-4432-8798-F676BEB41BF6}" type="presParOf" srcId="{AEED5A9D-D3D7-438B-B49D-CA34D769EF12}" destId="{296A91C5-782F-47C0-90C2-1617120B0FAD}" srcOrd="4" destOrd="0" presId="urn:microsoft.com/office/officeart/2016/7/layout/BasicTimeline"/>
    <dgm:cxn modelId="{1FE60E58-0DAE-4C40-B259-B879AD0BF3BA}" type="presParOf" srcId="{7E49ADB4-0C8F-4888-97A6-5EB7A2D79B39}" destId="{78299043-6CF7-4B4A-8DB6-08C5FA1BB467}" srcOrd="1" destOrd="0" presId="urn:microsoft.com/office/officeart/2016/7/layout/BasicTimeline"/>
    <dgm:cxn modelId="{4C1A97E7-3E20-411C-9EB3-46BA7CD8BB31}" type="presParOf" srcId="{7E49ADB4-0C8F-4888-97A6-5EB7A2D79B39}" destId="{87477507-C97A-4D6F-A5A2-46EBCF22C91D}" srcOrd="2" destOrd="0" presId="urn:microsoft.com/office/officeart/2016/7/layout/BasicTimeline"/>
    <dgm:cxn modelId="{275E6EFC-1367-4D19-A715-757EAAB7CED6}" type="presParOf" srcId="{87477507-C97A-4D6F-A5A2-46EBCF22C91D}" destId="{5112A64C-85D9-4FF6-B638-CDD7829D8D35}" srcOrd="0" destOrd="0" presId="urn:microsoft.com/office/officeart/2016/7/layout/BasicTimeline"/>
    <dgm:cxn modelId="{CC4099B5-507A-4A15-82ED-3DDC56386F59}" type="presParOf" srcId="{87477507-C97A-4D6F-A5A2-46EBCF22C91D}" destId="{46B5056A-5DBC-4C6A-9655-3A4901C91883}" srcOrd="1" destOrd="0" presId="urn:microsoft.com/office/officeart/2016/7/layout/BasicTimeline"/>
    <dgm:cxn modelId="{B9620852-4A7F-4A82-B283-DA6085BEDB58}" type="presParOf" srcId="{46B5056A-5DBC-4C6A-9655-3A4901C91883}" destId="{22012E00-B6F4-4D2F-96CD-B9C0744C9BE1}" srcOrd="0" destOrd="0" presId="urn:microsoft.com/office/officeart/2016/7/layout/BasicTimeline"/>
    <dgm:cxn modelId="{A1BC64A8-7DA6-42AE-ADCE-F4555CEA5B44}" type="presParOf" srcId="{46B5056A-5DBC-4C6A-9655-3A4901C91883}" destId="{CDC01439-25F2-4F76-BFB1-B999388CA250}" srcOrd="1" destOrd="0" presId="urn:microsoft.com/office/officeart/2016/7/layout/BasicTimeline"/>
    <dgm:cxn modelId="{E6557A10-8D6A-4504-9AD1-425AA8A26695}" type="presParOf" srcId="{87477507-C97A-4D6F-A5A2-46EBCF22C91D}" destId="{508C9872-F633-4662-9F62-1468A4CF3354}" srcOrd="2" destOrd="0" presId="urn:microsoft.com/office/officeart/2016/7/layout/BasicTimeline"/>
    <dgm:cxn modelId="{355C6D30-D422-4016-9EBD-9C254FAEFF67}" type="presParOf" srcId="{87477507-C97A-4D6F-A5A2-46EBCF22C91D}" destId="{C39DD97B-8304-4861-B8A0-EEE1F05CB815}" srcOrd="3" destOrd="0" presId="urn:microsoft.com/office/officeart/2016/7/layout/BasicTimeline"/>
    <dgm:cxn modelId="{47561D6D-C39F-47A4-9F95-0CE6CA63FA8B}" type="presParOf" srcId="{87477507-C97A-4D6F-A5A2-46EBCF22C91D}" destId="{0168DE05-62E4-4B0F-AFE3-AAFB2917E6FB}" srcOrd="4" destOrd="0" presId="urn:microsoft.com/office/officeart/2016/7/layout/BasicTimeline"/>
    <dgm:cxn modelId="{382DB11E-89F5-4A2A-A434-B108BE1D6DDB}" type="presParOf" srcId="{7E49ADB4-0C8F-4888-97A6-5EB7A2D79B39}" destId="{D4366F93-6858-4B01-9919-DF8848563441}" srcOrd="3" destOrd="0" presId="urn:microsoft.com/office/officeart/2016/7/layout/BasicTimeline"/>
    <dgm:cxn modelId="{AA541925-CF2F-4A4C-8D40-A31ED978D203}" type="presParOf" srcId="{7E49ADB4-0C8F-4888-97A6-5EB7A2D79B39}" destId="{79DE633F-AA66-4A0D-A916-80BC5D77F6F1}" srcOrd="4" destOrd="0" presId="urn:microsoft.com/office/officeart/2016/7/layout/BasicTimeline"/>
    <dgm:cxn modelId="{76786F2B-9CFF-4BD5-B8E3-4CB5F78E1F99}" type="presParOf" srcId="{79DE633F-AA66-4A0D-A916-80BC5D77F6F1}" destId="{7FBD43BA-DDB8-48E8-9ED2-11A7AEA4DD31}" srcOrd="0" destOrd="0" presId="urn:microsoft.com/office/officeart/2016/7/layout/BasicTimeline"/>
    <dgm:cxn modelId="{7B8175F5-E2A0-4868-ACBE-69A15EFFBCE4}" type="presParOf" srcId="{79DE633F-AA66-4A0D-A916-80BC5D77F6F1}" destId="{E562FEE9-F4A8-44A9-9036-4117ADAC1842}" srcOrd="1" destOrd="0" presId="urn:microsoft.com/office/officeart/2016/7/layout/BasicTimeline"/>
    <dgm:cxn modelId="{291EDD07-A423-40D0-911D-147EC06B4C48}" type="presParOf" srcId="{E562FEE9-F4A8-44A9-9036-4117ADAC1842}" destId="{F0EE17C3-8A1D-4142-84C0-4613C3B1FA79}" srcOrd="0" destOrd="0" presId="urn:microsoft.com/office/officeart/2016/7/layout/BasicTimeline"/>
    <dgm:cxn modelId="{EBD3C4AA-C8D1-42F4-9432-26565364B968}" type="presParOf" srcId="{E562FEE9-F4A8-44A9-9036-4117ADAC1842}" destId="{FFF04F6B-4B1F-4DD9-BC1E-45F88B038595}" srcOrd="1" destOrd="0" presId="urn:microsoft.com/office/officeart/2016/7/layout/BasicTimeline"/>
    <dgm:cxn modelId="{BDF53C5C-E573-4864-A687-1C5C1284F341}" type="presParOf" srcId="{79DE633F-AA66-4A0D-A916-80BC5D77F6F1}" destId="{BC7CF671-2E12-43CB-AA4B-63F71A0B3C66}" srcOrd="2" destOrd="0" presId="urn:microsoft.com/office/officeart/2016/7/layout/BasicTimeline"/>
    <dgm:cxn modelId="{DC963536-18E8-4577-957A-1107A20B8F24}" type="presParOf" srcId="{79DE633F-AA66-4A0D-A916-80BC5D77F6F1}" destId="{567C72F7-E62A-4676-8BD5-D1CDF94DCD5D}" srcOrd="3" destOrd="0" presId="urn:microsoft.com/office/officeart/2016/7/layout/BasicTimeline"/>
    <dgm:cxn modelId="{4EDA45FE-0EC8-44AC-AFDD-506974A7303A}" type="presParOf" srcId="{79DE633F-AA66-4A0D-A916-80BC5D77F6F1}" destId="{C57242EC-0370-415E-AA52-5114FA1BE622}" srcOrd="4" destOrd="0" presId="urn:microsoft.com/office/officeart/2016/7/layout/BasicTimeline"/>
    <dgm:cxn modelId="{06BED809-5913-40B0-A8DF-D924788BE4F2}" type="presParOf" srcId="{7E49ADB4-0C8F-4888-97A6-5EB7A2D79B39}" destId="{B3A7048D-F24D-477E-A3F8-C8B4A061A0BD}" srcOrd="5" destOrd="0" presId="urn:microsoft.com/office/officeart/2016/7/layout/BasicTimeline"/>
    <dgm:cxn modelId="{E9B0AB93-BAEF-424C-817B-0F9EBD75EEB9}" type="presParOf" srcId="{7E49ADB4-0C8F-4888-97A6-5EB7A2D79B39}" destId="{AB3136F1-F458-4AB7-939F-4FD4FF962BBD}" srcOrd="6" destOrd="0" presId="urn:microsoft.com/office/officeart/2016/7/layout/BasicTimeline"/>
    <dgm:cxn modelId="{C408109C-0143-41CD-9E80-2C1B3B12F5F9}" type="presParOf" srcId="{AB3136F1-F458-4AB7-939F-4FD4FF962BBD}" destId="{6FADFCA9-8B32-42B3-9FDD-94A99CAD9F15}" srcOrd="0" destOrd="0" presId="urn:microsoft.com/office/officeart/2016/7/layout/BasicTimeline"/>
    <dgm:cxn modelId="{CE34BFE0-6834-4FBF-82F0-0CF54119D5B1}" type="presParOf" srcId="{AB3136F1-F458-4AB7-939F-4FD4FF962BBD}" destId="{961E109A-B07D-4500-9298-65054E14A441}" srcOrd="1" destOrd="0" presId="urn:microsoft.com/office/officeart/2016/7/layout/BasicTimeline"/>
    <dgm:cxn modelId="{7200ECE6-8760-41F1-B814-A876159DE375}" type="presParOf" srcId="{961E109A-B07D-4500-9298-65054E14A441}" destId="{50AE44EF-2B85-4D98-B09C-789A34CFD551}" srcOrd="0" destOrd="0" presId="urn:microsoft.com/office/officeart/2016/7/layout/BasicTimeline"/>
    <dgm:cxn modelId="{61299EB6-A683-4DA0-A374-39E921706DF1}" type="presParOf" srcId="{961E109A-B07D-4500-9298-65054E14A441}" destId="{FA14E2B8-15AE-49F7-A3B9-C32235D8A388}" srcOrd="1" destOrd="0" presId="urn:microsoft.com/office/officeart/2016/7/layout/BasicTimeline"/>
    <dgm:cxn modelId="{88E71EF8-1412-4C50-BB6C-5A15F4F9CBBD}" type="presParOf" srcId="{AB3136F1-F458-4AB7-939F-4FD4FF962BBD}" destId="{969D6281-EAD1-4DB9-97D1-987AE97955EE}" srcOrd="2" destOrd="0" presId="urn:microsoft.com/office/officeart/2016/7/layout/BasicTimeline"/>
    <dgm:cxn modelId="{F00B2D3C-A0AA-4187-8F69-0A4C66419FA7}" type="presParOf" srcId="{AB3136F1-F458-4AB7-939F-4FD4FF962BBD}" destId="{F59235C3-A34F-43BF-A9E5-CB6CCB8DDFD1}" srcOrd="3" destOrd="0" presId="urn:microsoft.com/office/officeart/2016/7/layout/BasicTimeline"/>
    <dgm:cxn modelId="{4BF78ED9-3A2F-40EB-8732-66173FFD41DA}" type="presParOf" srcId="{AB3136F1-F458-4AB7-939F-4FD4FF962BBD}" destId="{B595B7B0-16DF-4EC3-AE0E-CF316545E987}" srcOrd="4" destOrd="0" presId="urn:microsoft.com/office/officeart/2016/7/layout/BasicTimeline"/>
    <dgm:cxn modelId="{0FDAE864-BF8F-4FF2-A639-C1994CD34D2F}" type="presParOf" srcId="{7E49ADB4-0C8F-4888-97A6-5EB7A2D79B39}" destId="{1BFF9DAF-7903-42F3-9B3B-9E92CCF24420}" srcOrd="7" destOrd="0" presId="urn:microsoft.com/office/officeart/2016/7/layout/BasicTimeline"/>
    <dgm:cxn modelId="{454DDE32-5314-4B9C-AA48-5D524AF5D3FD}" type="presParOf" srcId="{7E49ADB4-0C8F-4888-97A6-5EB7A2D79B39}" destId="{69663EC4-1E3B-46CB-AB32-4BF2F92A0056}" srcOrd="8" destOrd="0" presId="urn:microsoft.com/office/officeart/2016/7/layout/BasicTimeline"/>
    <dgm:cxn modelId="{0801656C-2E3C-4EA6-83BE-9058936D2166}" type="presParOf" srcId="{69663EC4-1E3B-46CB-AB32-4BF2F92A0056}" destId="{DD98E644-95EB-4517-AA0D-E0CFF1401AED}" srcOrd="0" destOrd="0" presId="urn:microsoft.com/office/officeart/2016/7/layout/BasicTimeline"/>
    <dgm:cxn modelId="{B413036E-A71C-4075-8EC4-F50B6BAD9619}" type="presParOf" srcId="{69663EC4-1E3B-46CB-AB32-4BF2F92A0056}" destId="{74C6BC9B-B659-46E3-9D7A-09E7DBD97F09}" srcOrd="1" destOrd="0" presId="urn:microsoft.com/office/officeart/2016/7/layout/BasicTimeline"/>
    <dgm:cxn modelId="{3E9E5690-7072-4D28-AF46-A7E1AB7E3E50}" type="presParOf" srcId="{74C6BC9B-B659-46E3-9D7A-09E7DBD97F09}" destId="{C222C52F-0E00-4BDF-AB6A-110C47084BE9}" srcOrd="0" destOrd="0" presId="urn:microsoft.com/office/officeart/2016/7/layout/BasicTimeline"/>
    <dgm:cxn modelId="{F5EF8312-9B3A-4F26-8858-FBC0678EC6E9}" type="presParOf" srcId="{74C6BC9B-B659-46E3-9D7A-09E7DBD97F09}" destId="{6E876BAA-A244-4F46-9FFC-8FBBB36FF31A}" srcOrd="1" destOrd="0" presId="urn:microsoft.com/office/officeart/2016/7/layout/BasicTimeline"/>
    <dgm:cxn modelId="{6852C590-1EE3-4302-8338-FDC214A3614C}" type="presParOf" srcId="{69663EC4-1E3B-46CB-AB32-4BF2F92A0056}" destId="{46C8F132-C40F-44BC-8BF7-4B4019FD561B}" srcOrd="2" destOrd="0" presId="urn:microsoft.com/office/officeart/2016/7/layout/BasicTimeline"/>
    <dgm:cxn modelId="{85CDD21A-F45B-4683-A243-DF5CC31B5049}" type="presParOf" srcId="{69663EC4-1E3B-46CB-AB32-4BF2F92A0056}" destId="{14C1B997-0DD1-47F4-B923-37E630BA8FAB}" srcOrd="3" destOrd="0" presId="urn:microsoft.com/office/officeart/2016/7/layout/BasicTimeline"/>
    <dgm:cxn modelId="{F98F6DBE-43B2-41B9-A6B2-F9D92B25E142}" type="presParOf" srcId="{69663EC4-1E3B-46CB-AB32-4BF2F92A0056}" destId="{92243828-EB7D-4BE3-89DB-9C205C0E2AAD}"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69C35-08CC-49DA-A74D-2AD996BD28A6}">
      <dsp:nvSpPr>
        <dsp:cNvPr id="0" name=""/>
        <dsp:cNvSpPr/>
      </dsp:nvSpPr>
      <dsp:spPr>
        <a:xfrm>
          <a:off x="0" y="1606473"/>
          <a:ext cx="11617478" cy="0"/>
        </a:xfrm>
        <a:prstGeom prst="line">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tailEnd type="triangle" w="lg" len="lg"/>
        </a:ln>
        <a:effectLst/>
      </dsp:spPr>
      <dsp:style>
        <a:lnRef idx="1">
          <a:scrgbClr r="0" g="0" b="0"/>
        </a:lnRef>
        <a:fillRef idx="1">
          <a:scrgbClr r="0" g="0" b="0"/>
        </a:fillRef>
        <a:effectRef idx="0">
          <a:scrgbClr r="0" g="0" b="0"/>
        </a:effectRef>
        <a:fontRef idx="minor"/>
      </dsp:style>
    </dsp:sp>
    <dsp:sp modelId="{2F49468A-82C7-425D-B112-1824D85165E3}">
      <dsp:nvSpPr>
        <dsp:cNvPr id="0" name=""/>
        <dsp:cNvSpPr/>
      </dsp:nvSpPr>
      <dsp:spPr>
        <a:xfrm>
          <a:off x="217827" y="1725352"/>
          <a:ext cx="3075001" cy="36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10 Oct.</a:t>
          </a:r>
        </a:p>
      </dsp:txBody>
      <dsp:txXfrm>
        <a:off x="217827" y="1725352"/>
        <a:ext cx="3075001" cy="363062"/>
      </dsp:txXfrm>
    </dsp:sp>
    <dsp:sp modelId="{F580764A-C8EE-4ED4-BD51-1D782F2D0DC2}">
      <dsp:nvSpPr>
        <dsp:cNvPr id="0" name=""/>
        <dsp:cNvSpPr/>
      </dsp:nvSpPr>
      <dsp:spPr>
        <a:xfrm>
          <a:off x="8168" y="225659"/>
          <a:ext cx="3494319" cy="770354"/>
        </a:xfrm>
        <a:prstGeom prst="round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Created flow charts for Vertex form converter and Quadratic Calculator. Also reviewed procedures for completing the square.</a:t>
          </a:r>
        </a:p>
      </dsp:txBody>
      <dsp:txXfrm>
        <a:off x="45774" y="263265"/>
        <a:ext cx="3419107" cy="695142"/>
      </dsp:txXfrm>
    </dsp:sp>
    <dsp:sp modelId="{5DC55506-7B87-46F8-B42F-1C894C264375}">
      <dsp:nvSpPr>
        <dsp:cNvPr id="0" name=""/>
        <dsp:cNvSpPr/>
      </dsp:nvSpPr>
      <dsp:spPr>
        <a:xfrm>
          <a:off x="1755328" y="996013"/>
          <a:ext cx="0" cy="610459"/>
        </a:xfrm>
        <a:prstGeom prst="line">
          <a:avLst/>
        </a:prstGeom>
        <a:noFill/>
        <a:ln w="9525" cap="rnd" cmpd="sng" algn="ctr">
          <a:solidFill>
            <a:schemeClr val="accent2">
              <a:hueOff val="779851"/>
              <a:satOff val="-3210"/>
              <a:lumOff val="-686"/>
              <a:alphaOff val="0"/>
            </a:schemeClr>
          </a:solidFill>
          <a:prstDash val="dash"/>
        </a:ln>
        <a:effectLst/>
      </dsp:spPr>
      <dsp:style>
        <a:lnRef idx="1">
          <a:scrgbClr r="0" g="0" b="0"/>
        </a:lnRef>
        <a:fillRef idx="0">
          <a:scrgbClr r="0" g="0" b="0"/>
        </a:fillRef>
        <a:effectRef idx="0">
          <a:scrgbClr r="0" g="0" b="0"/>
        </a:effectRef>
        <a:fontRef idx="minor"/>
      </dsp:style>
    </dsp:sp>
    <dsp:sp modelId="{9A28A195-079E-4582-B389-FDA995AB18E5}">
      <dsp:nvSpPr>
        <dsp:cNvPr id="0" name=""/>
        <dsp:cNvSpPr/>
      </dsp:nvSpPr>
      <dsp:spPr>
        <a:xfrm>
          <a:off x="2244533" y="1124531"/>
          <a:ext cx="3075001" cy="36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16 Oct.</a:t>
          </a:r>
        </a:p>
      </dsp:txBody>
      <dsp:txXfrm>
        <a:off x="2244533" y="1124531"/>
        <a:ext cx="3075001" cy="363062"/>
      </dsp:txXfrm>
    </dsp:sp>
    <dsp:sp modelId="{66A63F4D-679B-49D9-9E1D-F1128F0B6815}">
      <dsp:nvSpPr>
        <dsp:cNvPr id="0" name=""/>
        <dsp:cNvSpPr/>
      </dsp:nvSpPr>
      <dsp:spPr>
        <a:xfrm>
          <a:off x="1731231" y="1582375"/>
          <a:ext cx="48194" cy="48194"/>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159DF4C4-DD4A-4A73-9871-2E37ECFBD380}">
      <dsp:nvSpPr>
        <dsp:cNvPr id="0" name=""/>
        <dsp:cNvSpPr/>
      </dsp:nvSpPr>
      <dsp:spPr>
        <a:xfrm>
          <a:off x="2034874" y="2216932"/>
          <a:ext cx="3494319" cy="770354"/>
        </a:xfrm>
        <a:prstGeom prst="roundRect">
          <a:avLst/>
        </a:prstGeom>
        <a:solidFill>
          <a:schemeClr val="lt1">
            <a:alpha val="90000"/>
            <a:hueOff val="0"/>
            <a:satOff val="0"/>
            <a:lumOff val="0"/>
            <a:alphaOff val="0"/>
          </a:schemeClr>
        </a:solidFill>
        <a:ln w="9525" cap="rnd" cmpd="sng" algn="ctr">
          <a:solidFill>
            <a:schemeClr val="accent2">
              <a:hueOff val="389925"/>
              <a:satOff val="-1605"/>
              <a:lumOff val="-3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pPr>
          <a:r>
            <a:rPr lang="en-US" sz="1200" b="0" kern="1200" dirty="0">
              <a:latin typeface="Calisto MT" panose="02040603050505030304"/>
            </a:rPr>
            <a:t>Learned about the square root function under the Math module and learned how to use Exception Handling for the Quadratic Calculator.</a:t>
          </a:r>
        </a:p>
      </dsp:txBody>
      <dsp:txXfrm>
        <a:off x="2072480" y="2254538"/>
        <a:ext cx="3419107" cy="695142"/>
      </dsp:txXfrm>
    </dsp:sp>
    <dsp:sp modelId="{64FF9682-E9AB-4C0C-8D0B-DC9367A3D3B2}">
      <dsp:nvSpPr>
        <dsp:cNvPr id="0" name=""/>
        <dsp:cNvSpPr/>
      </dsp:nvSpPr>
      <dsp:spPr>
        <a:xfrm>
          <a:off x="3782033" y="1606472"/>
          <a:ext cx="0" cy="610459"/>
        </a:xfrm>
        <a:prstGeom prst="line">
          <a:avLst/>
        </a:prstGeom>
        <a:noFill/>
        <a:ln w="9525" cap="rnd" cmpd="sng" algn="ctr">
          <a:solidFill>
            <a:schemeClr val="accent2">
              <a:hueOff val="519900"/>
              <a:satOff val="-2140"/>
              <a:lumOff val="-457"/>
              <a:alphaOff val="0"/>
            </a:schemeClr>
          </a:solidFill>
          <a:prstDash val="dash"/>
        </a:ln>
        <a:effectLst/>
      </dsp:spPr>
      <dsp:style>
        <a:lnRef idx="1">
          <a:scrgbClr r="0" g="0" b="0"/>
        </a:lnRef>
        <a:fillRef idx="0">
          <a:scrgbClr r="0" g="0" b="0"/>
        </a:fillRef>
        <a:effectRef idx="0">
          <a:scrgbClr r="0" g="0" b="0"/>
        </a:effectRef>
        <a:fontRef idx="minor"/>
      </dsp:style>
    </dsp:sp>
    <dsp:sp modelId="{27CDC87E-E39C-4FE1-AF88-929BA895CB95}">
      <dsp:nvSpPr>
        <dsp:cNvPr id="0" name=""/>
        <dsp:cNvSpPr/>
      </dsp:nvSpPr>
      <dsp:spPr>
        <a:xfrm>
          <a:off x="4271238" y="1725352"/>
          <a:ext cx="3075001" cy="36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20 Oct.</a:t>
          </a:r>
        </a:p>
      </dsp:txBody>
      <dsp:txXfrm>
        <a:off x="4271238" y="1725352"/>
        <a:ext cx="3075001" cy="363062"/>
      </dsp:txXfrm>
    </dsp:sp>
    <dsp:sp modelId="{2B20D9E9-15E9-4793-AC7B-30AE98134C1F}">
      <dsp:nvSpPr>
        <dsp:cNvPr id="0" name=""/>
        <dsp:cNvSpPr/>
      </dsp:nvSpPr>
      <dsp:spPr>
        <a:xfrm>
          <a:off x="3757936" y="1582375"/>
          <a:ext cx="48194" cy="48194"/>
        </a:xfrm>
        <a:prstGeom prst="ellipse">
          <a:avLst/>
        </a:prstGeom>
        <a:gradFill rotWithShape="0">
          <a:gsLst>
            <a:gs pos="0">
              <a:schemeClr val="accent2">
                <a:hueOff val="389925"/>
                <a:satOff val="-1605"/>
                <a:lumOff val="-343"/>
                <a:alphaOff val="0"/>
                <a:tint val="96000"/>
                <a:lumMod val="104000"/>
              </a:schemeClr>
            </a:gs>
            <a:gs pos="100000">
              <a:schemeClr val="accent2">
                <a:hueOff val="389925"/>
                <a:satOff val="-1605"/>
                <a:lumOff val="-343"/>
                <a:alphaOff val="0"/>
                <a:shade val="90000"/>
                <a:lumMod val="90000"/>
              </a:schemeClr>
            </a:gs>
          </a:gsLst>
          <a:lin ang="5400000" scaled="0"/>
        </a:gradFill>
        <a:ln w="9525" cap="rnd" cmpd="sng" algn="ctr">
          <a:solidFill>
            <a:schemeClr val="accent2">
              <a:hueOff val="389925"/>
              <a:satOff val="-1605"/>
              <a:lumOff val="-34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EF6F4B1-03A3-4DE1-8C11-211A6F5C5402}">
      <dsp:nvSpPr>
        <dsp:cNvPr id="0" name=""/>
        <dsp:cNvSpPr/>
      </dsp:nvSpPr>
      <dsp:spPr>
        <a:xfrm>
          <a:off x="4061579" y="54469"/>
          <a:ext cx="3494319" cy="941543"/>
        </a:xfrm>
        <a:prstGeom prst="roundRect">
          <a:avLst/>
        </a:prstGeom>
        <a:solidFill>
          <a:schemeClr val="lt1">
            <a:alpha val="90000"/>
            <a:hueOff val="0"/>
            <a:satOff val="0"/>
            <a:lumOff val="0"/>
            <a:alphaOff val="0"/>
          </a:schemeClr>
        </a:solidFill>
        <a:ln w="9525" cap="rnd" cmpd="sng" algn="ctr">
          <a:solidFill>
            <a:schemeClr val="accent2">
              <a:hueOff val="779851"/>
              <a:satOff val="-3210"/>
              <a:lumOff val="-68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Had trouble with Python's "Classic division", researched and learned how to use "division" function from __future__ module to get accurate numbers.</a:t>
          </a:r>
        </a:p>
      </dsp:txBody>
      <dsp:txXfrm>
        <a:off x="4107541" y="100431"/>
        <a:ext cx="3402395" cy="849619"/>
      </dsp:txXfrm>
    </dsp:sp>
    <dsp:sp modelId="{A350C456-F2CE-4ED5-BE5F-D4A9A34CCE0E}">
      <dsp:nvSpPr>
        <dsp:cNvPr id="0" name=""/>
        <dsp:cNvSpPr/>
      </dsp:nvSpPr>
      <dsp:spPr>
        <a:xfrm>
          <a:off x="5808739" y="996013"/>
          <a:ext cx="0" cy="610459"/>
        </a:xfrm>
        <a:prstGeom prst="line">
          <a:avLst/>
        </a:prstGeom>
        <a:noFill/>
        <a:ln w="9525" cap="rnd" cmpd="sng" algn="ctr">
          <a:solidFill>
            <a:schemeClr val="accent2">
              <a:hueOff val="1169776"/>
              <a:satOff val="-4815"/>
              <a:lumOff val="-1029"/>
              <a:alphaOff val="0"/>
            </a:schemeClr>
          </a:solidFill>
          <a:prstDash val="dash"/>
        </a:ln>
        <a:effectLst/>
      </dsp:spPr>
      <dsp:style>
        <a:lnRef idx="1">
          <a:scrgbClr r="0" g="0" b="0"/>
        </a:lnRef>
        <a:fillRef idx="0">
          <a:scrgbClr r="0" g="0" b="0"/>
        </a:fillRef>
        <a:effectRef idx="0">
          <a:scrgbClr r="0" g="0" b="0"/>
        </a:effectRef>
        <a:fontRef idx="minor"/>
      </dsp:style>
    </dsp:sp>
    <dsp:sp modelId="{6D5B2E9F-32E3-4748-8441-67BD533F439B}">
      <dsp:nvSpPr>
        <dsp:cNvPr id="0" name=""/>
        <dsp:cNvSpPr/>
      </dsp:nvSpPr>
      <dsp:spPr>
        <a:xfrm>
          <a:off x="6297944" y="1124531"/>
          <a:ext cx="3075001" cy="36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25 Oct.</a:t>
          </a:r>
        </a:p>
      </dsp:txBody>
      <dsp:txXfrm>
        <a:off x="6297944" y="1124531"/>
        <a:ext cx="3075001" cy="363062"/>
      </dsp:txXfrm>
    </dsp:sp>
    <dsp:sp modelId="{47628D94-0E7C-4DD0-A045-88003A8A9B8D}">
      <dsp:nvSpPr>
        <dsp:cNvPr id="0" name=""/>
        <dsp:cNvSpPr/>
      </dsp:nvSpPr>
      <dsp:spPr>
        <a:xfrm>
          <a:off x="5784642" y="1582375"/>
          <a:ext cx="48194" cy="48194"/>
        </a:xfrm>
        <a:prstGeom prst="ellipse">
          <a:avLst/>
        </a:prstGeom>
        <a:gradFill rotWithShape="0">
          <a:gsLst>
            <a:gs pos="0">
              <a:schemeClr val="accent2">
                <a:hueOff val="779851"/>
                <a:satOff val="-3210"/>
                <a:lumOff val="-686"/>
                <a:alphaOff val="0"/>
                <a:tint val="96000"/>
                <a:lumMod val="104000"/>
              </a:schemeClr>
            </a:gs>
            <a:gs pos="100000">
              <a:schemeClr val="accent2">
                <a:hueOff val="779851"/>
                <a:satOff val="-3210"/>
                <a:lumOff val="-686"/>
                <a:alphaOff val="0"/>
                <a:shade val="90000"/>
                <a:lumMod val="90000"/>
              </a:schemeClr>
            </a:gs>
          </a:gsLst>
          <a:lin ang="5400000" scaled="0"/>
        </a:gradFill>
        <a:ln w="9525" cap="rnd" cmpd="sng" algn="ctr">
          <a:solidFill>
            <a:schemeClr val="accent2">
              <a:hueOff val="779851"/>
              <a:satOff val="-3210"/>
              <a:lumOff val="-68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863DEC1-1EC6-48E0-9D2E-F67D4F4E10F5}">
      <dsp:nvSpPr>
        <dsp:cNvPr id="0" name=""/>
        <dsp:cNvSpPr/>
      </dsp:nvSpPr>
      <dsp:spPr>
        <a:xfrm>
          <a:off x="6088285" y="2216932"/>
          <a:ext cx="3494319" cy="599164"/>
        </a:xfrm>
        <a:prstGeom prst="roundRect">
          <a:avLst/>
        </a:prstGeom>
        <a:solidFill>
          <a:schemeClr val="lt1">
            <a:alpha val="90000"/>
            <a:hueOff val="0"/>
            <a:satOff val="0"/>
            <a:lumOff val="0"/>
            <a:alphaOff val="0"/>
          </a:schemeClr>
        </a:solidFill>
        <a:ln w="9525" cap="rnd" cmpd="sng" algn="ctr">
          <a:solidFill>
            <a:schemeClr val="accent2">
              <a:hueOff val="1169776"/>
              <a:satOff val="-4815"/>
              <a:lumOff val="-102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Finished debugging and coding the Quadratic Formula Calculator</a:t>
          </a:r>
        </a:p>
      </dsp:txBody>
      <dsp:txXfrm>
        <a:off x="6117534" y="2246181"/>
        <a:ext cx="3435821" cy="540666"/>
      </dsp:txXfrm>
    </dsp:sp>
    <dsp:sp modelId="{F40D5745-BB23-48FB-8484-3937CF8176D8}">
      <dsp:nvSpPr>
        <dsp:cNvPr id="0" name=""/>
        <dsp:cNvSpPr/>
      </dsp:nvSpPr>
      <dsp:spPr>
        <a:xfrm>
          <a:off x="7835445" y="1606472"/>
          <a:ext cx="0" cy="610459"/>
        </a:xfrm>
        <a:prstGeom prst="line">
          <a:avLst/>
        </a:prstGeom>
        <a:noFill/>
        <a:ln w="9525" cap="rnd" cmpd="sng" algn="ctr">
          <a:solidFill>
            <a:schemeClr val="accent2">
              <a:hueOff val="935821"/>
              <a:satOff val="-3852"/>
              <a:lumOff val="-823"/>
              <a:alphaOff val="0"/>
            </a:schemeClr>
          </a:solidFill>
          <a:prstDash val="dash"/>
        </a:ln>
        <a:effectLst/>
      </dsp:spPr>
      <dsp:style>
        <a:lnRef idx="1">
          <a:scrgbClr r="0" g="0" b="0"/>
        </a:lnRef>
        <a:fillRef idx="0">
          <a:scrgbClr r="0" g="0" b="0"/>
        </a:fillRef>
        <a:effectRef idx="0">
          <a:scrgbClr r="0" g="0" b="0"/>
        </a:effectRef>
        <a:fontRef idx="minor"/>
      </dsp:style>
    </dsp:sp>
    <dsp:sp modelId="{BB9A07E9-21F7-43C5-8659-04B15BD12748}">
      <dsp:nvSpPr>
        <dsp:cNvPr id="0" name=""/>
        <dsp:cNvSpPr/>
      </dsp:nvSpPr>
      <dsp:spPr>
        <a:xfrm>
          <a:off x="8324649" y="1725352"/>
          <a:ext cx="3075001" cy="36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27 Oct.</a:t>
          </a:r>
        </a:p>
      </dsp:txBody>
      <dsp:txXfrm>
        <a:off x="8324649" y="1725352"/>
        <a:ext cx="3075001" cy="363062"/>
      </dsp:txXfrm>
    </dsp:sp>
    <dsp:sp modelId="{BD452661-DB4F-4B47-BBA1-9259A15A3EE8}">
      <dsp:nvSpPr>
        <dsp:cNvPr id="0" name=""/>
        <dsp:cNvSpPr/>
      </dsp:nvSpPr>
      <dsp:spPr>
        <a:xfrm>
          <a:off x="7811347" y="1582375"/>
          <a:ext cx="48194" cy="48194"/>
        </a:xfrm>
        <a:prstGeom prst="ellipse">
          <a:avLst/>
        </a:prstGeom>
        <a:gradFill rotWithShape="0">
          <a:gsLst>
            <a:gs pos="0">
              <a:schemeClr val="accent2">
                <a:hueOff val="1169776"/>
                <a:satOff val="-4815"/>
                <a:lumOff val="-1029"/>
                <a:alphaOff val="0"/>
                <a:tint val="96000"/>
                <a:lumMod val="104000"/>
              </a:schemeClr>
            </a:gs>
            <a:gs pos="100000">
              <a:schemeClr val="accent2">
                <a:hueOff val="1169776"/>
                <a:satOff val="-4815"/>
                <a:lumOff val="-1029"/>
                <a:alphaOff val="0"/>
                <a:shade val="90000"/>
                <a:lumMod val="90000"/>
              </a:schemeClr>
            </a:gs>
          </a:gsLst>
          <a:lin ang="5400000" scaled="0"/>
        </a:gradFill>
        <a:ln w="9525" cap="rnd" cmpd="sng" algn="ctr">
          <a:solidFill>
            <a:schemeClr val="accent2">
              <a:hueOff val="1169776"/>
              <a:satOff val="-4815"/>
              <a:lumOff val="-102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0EB40D9-26ED-4C84-A0DB-28A88EF95A7F}">
      <dsp:nvSpPr>
        <dsp:cNvPr id="0" name=""/>
        <dsp:cNvSpPr/>
      </dsp:nvSpPr>
      <dsp:spPr>
        <a:xfrm>
          <a:off x="8114990" y="54469"/>
          <a:ext cx="3494319" cy="941543"/>
        </a:xfrm>
        <a:prstGeom prst="roundRect">
          <a:avLst/>
        </a:prstGeom>
        <a:solidFill>
          <a:schemeClr val="lt1">
            <a:alpha val="90000"/>
            <a:hueOff val="0"/>
            <a:satOff val="0"/>
            <a:lumOff val="0"/>
            <a:alphaOff val="0"/>
          </a:schemeClr>
        </a:solidFill>
        <a:ln w="9525" cap="rnd" cmpd="sng" algn="ctr">
          <a:solidFill>
            <a:schemeClr val="accent2">
              <a:hueOff val="1559701"/>
              <a:satOff val="-6420"/>
              <a:lumOff val="-13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Finished debugging and making sure the</a:t>
          </a:r>
          <a:r>
            <a:rPr lang="en-US" sz="1200" kern="1200" dirty="0">
              <a:latin typeface="Calisto MT" panose="02040603050505030304"/>
            </a:rPr>
            <a:t> Vertex Form Converter</a:t>
          </a:r>
          <a:r>
            <a:rPr lang="en-US" sz="1200" kern="1200" dirty="0"/>
            <a:t> works properly.</a:t>
          </a:r>
          <a:r>
            <a:rPr lang="en-US" sz="1200" kern="1200" dirty="0">
              <a:latin typeface="Calisto MT" panose="02040603050505030304"/>
            </a:rPr>
            <a:t> Added extra features to find slope given coordinates, x – intercepts, and y – intercept.</a:t>
          </a:r>
          <a:endParaRPr lang="en-US" sz="1200" kern="1200" dirty="0"/>
        </a:p>
      </dsp:txBody>
      <dsp:txXfrm>
        <a:off x="8160952" y="100431"/>
        <a:ext cx="3402395" cy="849619"/>
      </dsp:txXfrm>
    </dsp:sp>
    <dsp:sp modelId="{2CFD87A4-E0B9-490D-9256-7D249C672D66}">
      <dsp:nvSpPr>
        <dsp:cNvPr id="0" name=""/>
        <dsp:cNvSpPr/>
      </dsp:nvSpPr>
      <dsp:spPr>
        <a:xfrm>
          <a:off x="9862150" y="996013"/>
          <a:ext cx="0" cy="610459"/>
        </a:xfrm>
        <a:prstGeom prst="line">
          <a:avLst/>
        </a:prstGeom>
        <a:noFill/>
        <a:ln w="9525" cap="rnd" cmpd="sng" algn="ctr">
          <a:solidFill>
            <a:schemeClr val="accent2">
              <a:hueOff val="1559701"/>
              <a:satOff val="-6420"/>
              <a:lumOff val="-1372"/>
              <a:alphaOff val="0"/>
            </a:schemeClr>
          </a:solidFill>
          <a:prstDash val="dash"/>
        </a:ln>
        <a:effectLst/>
      </dsp:spPr>
      <dsp:style>
        <a:lnRef idx="1">
          <a:scrgbClr r="0" g="0" b="0"/>
        </a:lnRef>
        <a:fillRef idx="0">
          <a:scrgbClr r="0" g="0" b="0"/>
        </a:fillRef>
        <a:effectRef idx="0">
          <a:scrgbClr r="0" g="0" b="0"/>
        </a:effectRef>
        <a:fontRef idx="minor"/>
      </dsp:style>
    </dsp:sp>
    <dsp:sp modelId="{88D39E4C-223A-4F0D-8C28-F0E190C7C567}">
      <dsp:nvSpPr>
        <dsp:cNvPr id="0" name=""/>
        <dsp:cNvSpPr/>
      </dsp:nvSpPr>
      <dsp:spPr>
        <a:xfrm>
          <a:off x="9838053" y="1582375"/>
          <a:ext cx="48194" cy="48194"/>
        </a:xfrm>
        <a:prstGeom prst="ellipse">
          <a:avLst/>
        </a:prstGeom>
        <a:gradFill rotWithShape="0">
          <a:gsLst>
            <a:gs pos="0">
              <a:schemeClr val="accent2">
                <a:hueOff val="1559701"/>
                <a:satOff val="-6420"/>
                <a:lumOff val="-1372"/>
                <a:alphaOff val="0"/>
                <a:tint val="96000"/>
                <a:lumMod val="104000"/>
              </a:schemeClr>
            </a:gs>
            <a:gs pos="100000">
              <a:schemeClr val="accent2">
                <a:hueOff val="1559701"/>
                <a:satOff val="-6420"/>
                <a:lumOff val="-1372"/>
                <a:alphaOff val="0"/>
                <a:shade val="90000"/>
                <a:lumMod val="90000"/>
              </a:schemeClr>
            </a:gs>
          </a:gsLst>
          <a:lin ang="5400000" scaled="0"/>
        </a:gradFill>
        <a:ln w="9525" cap="rnd" cmpd="sng" algn="ctr">
          <a:solidFill>
            <a:schemeClr val="accent2">
              <a:hueOff val="1559701"/>
              <a:satOff val="-6420"/>
              <a:lumOff val="-137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69C35-08CC-49DA-A74D-2AD996BD28A6}">
      <dsp:nvSpPr>
        <dsp:cNvPr id="0" name=""/>
        <dsp:cNvSpPr/>
      </dsp:nvSpPr>
      <dsp:spPr>
        <a:xfrm>
          <a:off x="0" y="1857375"/>
          <a:ext cx="11132361" cy="0"/>
        </a:xfrm>
        <a:prstGeom prst="line">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tailEnd type="triangle" w="lg" len="lg"/>
        </a:ln>
        <a:effectLst/>
      </dsp:spPr>
      <dsp:style>
        <a:lnRef idx="1">
          <a:scrgbClr r="0" g="0" b="0"/>
        </a:lnRef>
        <a:fillRef idx="1">
          <a:scrgbClr r="0" g="0" b="0"/>
        </a:fillRef>
        <a:effectRef idx="0">
          <a:scrgbClr r="0" g="0" b="0"/>
        </a:effectRef>
        <a:fontRef idx="minor"/>
      </dsp:style>
    </dsp:sp>
    <dsp:sp modelId="{CACE136F-6B7C-40B1-A74A-87FDC619CC3C}">
      <dsp:nvSpPr>
        <dsp:cNvPr id="0" name=""/>
        <dsp:cNvSpPr/>
      </dsp:nvSpPr>
      <dsp:spPr>
        <a:xfrm>
          <a:off x="208731" y="1994820"/>
          <a:ext cx="2946596"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t>6 Oct.</a:t>
          </a:r>
        </a:p>
      </dsp:txBody>
      <dsp:txXfrm>
        <a:off x="208731" y="1994820"/>
        <a:ext cx="2946596" cy="419766"/>
      </dsp:txXfrm>
    </dsp:sp>
    <dsp:sp modelId="{E1E4013B-E053-4567-83A7-570B75D152B3}">
      <dsp:nvSpPr>
        <dsp:cNvPr id="0" name=""/>
        <dsp:cNvSpPr/>
      </dsp:nvSpPr>
      <dsp:spPr>
        <a:xfrm>
          <a:off x="7827" y="201525"/>
          <a:ext cx="3348405" cy="950047"/>
        </a:xfrm>
        <a:prstGeom prst="round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t>Researched and found trigonometric functions under the Math module that can return an answer in radians on the Python official website.</a:t>
          </a:r>
          <a:endParaRPr lang="en-US" sz="1200" kern="1200" dirty="0"/>
        </a:p>
      </dsp:txBody>
      <dsp:txXfrm>
        <a:off x="54204" y="247902"/>
        <a:ext cx="3255651" cy="857293"/>
      </dsp:txXfrm>
    </dsp:sp>
    <dsp:sp modelId="{49AC3D4C-3E27-46A9-A6F1-CC7D09AF0F8F}">
      <dsp:nvSpPr>
        <dsp:cNvPr id="0" name=""/>
        <dsp:cNvSpPr/>
      </dsp:nvSpPr>
      <dsp:spPr>
        <a:xfrm>
          <a:off x="1682030" y="1151572"/>
          <a:ext cx="0" cy="705802"/>
        </a:xfrm>
        <a:prstGeom prst="line">
          <a:avLst/>
        </a:prstGeom>
        <a:noFill/>
        <a:ln w="9525"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95DA00C-7B30-44FC-94B7-2940FB57042F}">
      <dsp:nvSpPr>
        <dsp:cNvPr id="0" name=""/>
        <dsp:cNvSpPr/>
      </dsp:nvSpPr>
      <dsp:spPr>
        <a:xfrm>
          <a:off x="2150806" y="1300162"/>
          <a:ext cx="2946596"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2 Nov.</a:t>
          </a:r>
        </a:p>
      </dsp:txBody>
      <dsp:txXfrm>
        <a:off x="2150806" y="1300162"/>
        <a:ext cx="2946596" cy="419766"/>
      </dsp:txXfrm>
    </dsp:sp>
    <dsp:sp modelId="{18186191-2D8C-4C17-9F57-6AE21C2F589B}">
      <dsp:nvSpPr>
        <dsp:cNvPr id="0" name=""/>
        <dsp:cNvSpPr/>
      </dsp:nvSpPr>
      <dsp:spPr>
        <a:xfrm>
          <a:off x="1654169" y="1829514"/>
          <a:ext cx="55721" cy="55721"/>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9CF1080-7DDF-44AB-8D90-1A2CB26B71AC}">
      <dsp:nvSpPr>
        <dsp:cNvPr id="0" name=""/>
        <dsp:cNvSpPr/>
      </dsp:nvSpPr>
      <dsp:spPr>
        <a:xfrm>
          <a:off x="1949902" y="2563177"/>
          <a:ext cx="3348405" cy="771913"/>
        </a:xfrm>
        <a:prstGeom prst="roundRect">
          <a:avLst/>
        </a:prstGeom>
        <a:solidFill>
          <a:schemeClr val="lt1">
            <a:alpha val="90000"/>
            <a:hueOff val="0"/>
            <a:satOff val="0"/>
            <a:lumOff val="0"/>
            <a:alphaOff val="0"/>
          </a:schemeClr>
        </a:solidFill>
        <a:ln w="9525" cap="rnd" cmpd="sng" algn="ctr">
          <a:solidFill>
            <a:schemeClr val="accent2">
              <a:hueOff val="389925"/>
              <a:satOff val="-1605"/>
              <a:lumOff val="-3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Reviewed how to use cosine and sine laws to solve triangles (SSA, SAA, SSS), and developed a rough flow chart for program.</a:t>
          </a:r>
          <a:endParaRPr lang="en-US" sz="1200" b="0" kern="1200" dirty="0"/>
        </a:p>
      </dsp:txBody>
      <dsp:txXfrm>
        <a:off x="1987584" y="2600859"/>
        <a:ext cx="3273041" cy="696549"/>
      </dsp:txXfrm>
    </dsp:sp>
    <dsp:sp modelId="{563B5CEB-3C0A-4FEA-90BC-2D2F264CDC6F}">
      <dsp:nvSpPr>
        <dsp:cNvPr id="0" name=""/>
        <dsp:cNvSpPr/>
      </dsp:nvSpPr>
      <dsp:spPr>
        <a:xfrm>
          <a:off x="3624105" y="1857374"/>
          <a:ext cx="0" cy="705802"/>
        </a:xfrm>
        <a:prstGeom prst="line">
          <a:avLst/>
        </a:prstGeom>
        <a:noFill/>
        <a:ln w="9525" cap="rnd" cmpd="sng" algn="ctr">
          <a:solidFill>
            <a:schemeClr val="accent2">
              <a:hueOff val="155970"/>
              <a:satOff val="-642"/>
              <a:lumOff val="-137"/>
              <a:alphaOff val="0"/>
            </a:schemeClr>
          </a:solidFill>
          <a:prstDash val="dash"/>
        </a:ln>
        <a:effectLst/>
      </dsp:spPr>
      <dsp:style>
        <a:lnRef idx="1">
          <a:scrgbClr r="0" g="0" b="0"/>
        </a:lnRef>
        <a:fillRef idx="0">
          <a:scrgbClr r="0" g="0" b="0"/>
        </a:fillRef>
        <a:effectRef idx="0">
          <a:scrgbClr r="0" g="0" b="0"/>
        </a:effectRef>
        <a:fontRef idx="minor"/>
      </dsp:style>
    </dsp:sp>
    <dsp:sp modelId="{9F84953C-3832-4A53-9672-CEFFFD106722}">
      <dsp:nvSpPr>
        <dsp:cNvPr id="0" name=""/>
        <dsp:cNvSpPr/>
      </dsp:nvSpPr>
      <dsp:spPr>
        <a:xfrm>
          <a:off x="4092882" y="1994820"/>
          <a:ext cx="2946596"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5 Nov. </a:t>
          </a:r>
        </a:p>
      </dsp:txBody>
      <dsp:txXfrm>
        <a:off x="4092882" y="1994820"/>
        <a:ext cx="2946596" cy="419766"/>
      </dsp:txXfrm>
    </dsp:sp>
    <dsp:sp modelId="{08B08B35-088D-4FBB-A2DC-86049D2A457B}">
      <dsp:nvSpPr>
        <dsp:cNvPr id="0" name=""/>
        <dsp:cNvSpPr/>
      </dsp:nvSpPr>
      <dsp:spPr>
        <a:xfrm>
          <a:off x="3596244" y="1829514"/>
          <a:ext cx="55721" cy="55721"/>
        </a:xfrm>
        <a:prstGeom prst="ellipse">
          <a:avLst/>
        </a:prstGeom>
        <a:gradFill rotWithShape="0">
          <a:gsLst>
            <a:gs pos="0">
              <a:schemeClr val="accent2">
                <a:hueOff val="389925"/>
                <a:satOff val="-1605"/>
                <a:lumOff val="-343"/>
                <a:alphaOff val="0"/>
                <a:tint val="96000"/>
                <a:lumMod val="104000"/>
              </a:schemeClr>
            </a:gs>
            <a:gs pos="100000">
              <a:schemeClr val="accent2">
                <a:hueOff val="389925"/>
                <a:satOff val="-1605"/>
                <a:lumOff val="-343"/>
                <a:alphaOff val="0"/>
                <a:shade val="90000"/>
                <a:lumMod val="90000"/>
              </a:schemeClr>
            </a:gs>
          </a:gsLst>
          <a:lin ang="5400000" scaled="0"/>
        </a:gradFill>
        <a:ln w="9525" cap="rnd" cmpd="sng" algn="ctr">
          <a:solidFill>
            <a:schemeClr val="accent2">
              <a:hueOff val="389925"/>
              <a:satOff val="-1605"/>
              <a:lumOff val="-34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C2B1EB5-66EA-4C4A-8096-114F64B60E49}">
      <dsp:nvSpPr>
        <dsp:cNvPr id="0" name=""/>
        <dsp:cNvSpPr/>
      </dsp:nvSpPr>
      <dsp:spPr>
        <a:xfrm>
          <a:off x="3891977" y="379659"/>
          <a:ext cx="3348405" cy="771913"/>
        </a:xfrm>
        <a:prstGeom prst="roundRect">
          <a:avLst/>
        </a:prstGeom>
        <a:solidFill>
          <a:schemeClr val="lt1">
            <a:alpha val="90000"/>
            <a:hueOff val="0"/>
            <a:satOff val="0"/>
            <a:lumOff val="0"/>
            <a:alphaOff val="0"/>
          </a:schemeClr>
        </a:solidFill>
        <a:ln w="9525" cap="rnd" cmpd="sng" algn="ctr">
          <a:solidFill>
            <a:schemeClr val="accent2">
              <a:hueOff val="779851"/>
              <a:satOff val="-3210"/>
              <a:lumOff val="-68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Learned about arc tangent, arc sine, and arc cosine functions that can be used to find the angle of a trigonometric ratio.</a:t>
          </a:r>
        </a:p>
      </dsp:txBody>
      <dsp:txXfrm>
        <a:off x="3929659" y="417341"/>
        <a:ext cx="3273041" cy="696549"/>
      </dsp:txXfrm>
    </dsp:sp>
    <dsp:sp modelId="{4AB5BED4-AFE2-4B45-91F3-9B713D066DC8}">
      <dsp:nvSpPr>
        <dsp:cNvPr id="0" name=""/>
        <dsp:cNvSpPr/>
      </dsp:nvSpPr>
      <dsp:spPr>
        <a:xfrm>
          <a:off x="5566180" y="1151572"/>
          <a:ext cx="0" cy="705802"/>
        </a:xfrm>
        <a:prstGeom prst="line">
          <a:avLst/>
        </a:prstGeom>
        <a:noFill/>
        <a:ln w="9525" cap="rnd" cmpd="sng" algn="ctr">
          <a:solidFill>
            <a:schemeClr val="accent2">
              <a:hueOff val="311940"/>
              <a:satOff val="-1284"/>
              <a:lumOff val="-274"/>
              <a:alphaOff val="0"/>
            </a:schemeClr>
          </a:solidFill>
          <a:prstDash val="dash"/>
        </a:ln>
        <a:effectLst/>
      </dsp:spPr>
      <dsp:style>
        <a:lnRef idx="1">
          <a:scrgbClr r="0" g="0" b="0"/>
        </a:lnRef>
        <a:fillRef idx="0">
          <a:scrgbClr r="0" g="0" b="0"/>
        </a:fillRef>
        <a:effectRef idx="0">
          <a:scrgbClr r="0" g="0" b="0"/>
        </a:effectRef>
        <a:fontRef idx="minor"/>
      </dsp:style>
    </dsp:sp>
    <dsp:sp modelId="{B2AF4DC8-86A4-416D-92F9-AA5F4977EBAC}">
      <dsp:nvSpPr>
        <dsp:cNvPr id="0" name=""/>
        <dsp:cNvSpPr/>
      </dsp:nvSpPr>
      <dsp:spPr>
        <a:xfrm>
          <a:off x="6034957" y="1300162"/>
          <a:ext cx="2946596"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11 Nov.</a:t>
          </a:r>
        </a:p>
      </dsp:txBody>
      <dsp:txXfrm>
        <a:off x="6034957" y="1300162"/>
        <a:ext cx="2946596" cy="419766"/>
      </dsp:txXfrm>
    </dsp:sp>
    <dsp:sp modelId="{4AED357D-82B2-496A-92F9-E2378059EB6C}">
      <dsp:nvSpPr>
        <dsp:cNvPr id="0" name=""/>
        <dsp:cNvSpPr/>
      </dsp:nvSpPr>
      <dsp:spPr>
        <a:xfrm>
          <a:off x="5538319" y="1829514"/>
          <a:ext cx="55721" cy="55721"/>
        </a:xfrm>
        <a:prstGeom prst="ellipse">
          <a:avLst/>
        </a:prstGeom>
        <a:gradFill rotWithShape="0">
          <a:gsLst>
            <a:gs pos="0">
              <a:schemeClr val="accent2">
                <a:hueOff val="779851"/>
                <a:satOff val="-3210"/>
                <a:lumOff val="-686"/>
                <a:alphaOff val="0"/>
                <a:tint val="96000"/>
                <a:lumMod val="104000"/>
              </a:schemeClr>
            </a:gs>
            <a:gs pos="100000">
              <a:schemeClr val="accent2">
                <a:hueOff val="779851"/>
                <a:satOff val="-3210"/>
                <a:lumOff val="-686"/>
                <a:alphaOff val="0"/>
                <a:shade val="90000"/>
                <a:lumMod val="90000"/>
              </a:schemeClr>
            </a:gs>
          </a:gsLst>
          <a:lin ang="5400000" scaled="0"/>
        </a:gradFill>
        <a:ln w="9525" cap="rnd" cmpd="sng" algn="ctr">
          <a:solidFill>
            <a:schemeClr val="accent2">
              <a:hueOff val="779851"/>
              <a:satOff val="-3210"/>
              <a:lumOff val="-68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883DCFC-1116-4014-8029-A54122C10ACC}">
      <dsp:nvSpPr>
        <dsp:cNvPr id="0" name=""/>
        <dsp:cNvSpPr/>
      </dsp:nvSpPr>
      <dsp:spPr>
        <a:xfrm>
          <a:off x="5834052" y="2563177"/>
          <a:ext cx="3348405" cy="771913"/>
        </a:xfrm>
        <a:prstGeom prst="roundRect">
          <a:avLst/>
        </a:prstGeom>
        <a:solidFill>
          <a:schemeClr val="lt1">
            <a:alpha val="90000"/>
            <a:hueOff val="0"/>
            <a:satOff val="0"/>
            <a:lumOff val="0"/>
            <a:alphaOff val="0"/>
          </a:schemeClr>
        </a:solidFill>
        <a:ln w="9525" cap="rnd" cmpd="sng" algn="ctr">
          <a:solidFill>
            <a:schemeClr val="accent2">
              <a:hueOff val="1169776"/>
              <a:satOff val="-4815"/>
              <a:lumOff val="-102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Expanded on the program design by mapping out functions that the program can use to solve various triangles.</a:t>
          </a:r>
        </a:p>
      </dsp:txBody>
      <dsp:txXfrm>
        <a:off x="5871734" y="2600859"/>
        <a:ext cx="3273041" cy="696549"/>
      </dsp:txXfrm>
    </dsp:sp>
    <dsp:sp modelId="{4A35F1F4-2381-4D5C-A1FE-DEBC3D293FA9}">
      <dsp:nvSpPr>
        <dsp:cNvPr id="0" name=""/>
        <dsp:cNvSpPr/>
      </dsp:nvSpPr>
      <dsp:spPr>
        <a:xfrm>
          <a:off x="7508255" y="1857374"/>
          <a:ext cx="0" cy="705802"/>
        </a:xfrm>
        <a:prstGeom prst="line">
          <a:avLst/>
        </a:prstGeom>
        <a:noFill/>
        <a:ln w="9525" cap="rnd" cmpd="sng" algn="ctr">
          <a:solidFill>
            <a:schemeClr val="accent2">
              <a:hueOff val="467910"/>
              <a:satOff val="-1926"/>
              <a:lumOff val="-412"/>
              <a:alphaOff val="0"/>
            </a:schemeClr>
          </a:solidFill>
          <a:prstDash val="dash"/>
        </a:ln>
        <a:effectLst/>
      </dsp:spPr>
      <dsp:style>
        <a:lnRef idx="1">
          <a:scrgbClr r="0" g="0" b="0"/>
        </a:lnRef>
        <a:fillRef idx="0">
          <a:scrgbClr r="0" g="0" b="0"/>
        </a:fillRef>
        <a:effectRef idx="0">
          <a:scrgbClr r="0" g="0" b="0"/>
        </a:effectRef>
        <a:fontRef idx="minor"/>
      </dsp:style>
    </dsp:sp>
    <dsp:sp modelId="{CB90A2BE-0481-44A1-B3C8-FD6C19C20FDB}">
      <dsp:nvSpPr>
        <dsp:cNvPr id="0" name=""/>
        <dsp:cNvSpPr/>
      </dsp:nvSpPr>
      <dsp:spPr>
        <a:xfrm>
          <a:off x="7977032" y="1994820"/>
          <a:ext cx="2946596"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18-23 Nov.</a:t>
          </a:r>
        </a:p>
      </dsp:txBody>
      <dsp:txXfrm>
        <a:off x="7977032" y="1994820"/>
        <a:ext cx="2946596" cy="419766"/>
      </dsp:txXfrm>
    </dsp:sp>
    <dsp:sp modelId="{2317FB00-0566-43EC-84B3-5BAABE41B584}">
      <dsp:nvSpPr>
        <dsp:cNvPr id="0" name=""/>
        <dsp:cNvSpPr/>
      </dsp:nvSpPr>
      <dsp:spPr>
        <a:xfrm>
          <a:off x="7480395" y="1829514"/>
          <a:ext cx="55721" cy="55721"/>
        </a:xfrm>
        <a:prstGeom prst="ellipse">
          <a:avLst/>
        </a:prstGeom>
        <a:gradFill rotWithShape="0">
          <a:gsLst>
            <a:gs pos="0">
              <a:schemeClr val="accent2">
                <a:hueOff val="1169776"/>
                <a:satOff val="-4815"/>
                <a:lumOff val="-1029"/>
                <a:alphaOff val="0"/>
                <a:tint val="96000"/>
                <a:lumMod val="104000"/>
              </a:schemeClr>
            </a:gs>
            <a:gs pos="100000">
              <a:schemeClr val="accent2">
                <a:hueOff val="1169776"/>
                <a:satOff val="-4815"/>
                <a:lumOff val="-1029"/>
                <a:alphaOff val="0"/>
                <a:shade val="90000"/>
                <a:lumMod val="90000"/>
              </a:schemeClr>
            </a:gs>
          </a:gsLst>
          <a:lin ang="5400000" scaled="0"/>
        </a:gradFill>
        <a:ln w="9525" cap="rnd" cmpd="sng" algn="ctr">
          <a:solidFill>
            <a:schemeClr val="accent2">
              <a:hueOff val="1169776"/>
              <a:satOff val="-4815"/>
              <a:lumOff val="-102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5BA6C9B-DE40-400F-BF88-4A6110EE565C}">
      <dsp:nvSpPr>
        <dsp:cNvPr id="0" name=""/>
        <dsp:cNvSpPr/>
      </dsp:nvSpPr>
      <dsp:spPr>
        <a:xfrm>
          <a:off x="7776128" y="518207"/>
          <a:ext cx="3348405" cy="633364"/>
        </a:xfrm>
        <a:prstGeom prst="roundRect">
          <a:avLst/>
        </a:prstGeom>
        <a:solidFill>
          <a:schemeClr val="lt1">
            <a:alpha val="90000"/>
            <a:hueOff val="0"/>
            <a:satOff val="0"/>
            <a:lumOff val="0"/>
            <a:alphaOff val="0"/>
          </a:schemeClr>
        </a:solidFill>
        <a:ln w="9525" cap="rnd" cmpd="sng" algn="ctr">
          <a:solidFill>
            <a:schemeClr val="accent2">
              <a:hueOff val="1559701"/>
              <a:satOff val="-6420"/>
              <a:lumOff val="-13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Taught myself how to make a GUI using the </a:t>
          </a:r>
          <a:r>
            <a:rPr lang="en-US" sz="1200" b="0" kern="1200" dirty="0" err="1">
              <a:latin typeface="Calisto MT" panose="02040603050505030304"/>
            </a:rPr>
            <a:t>Tkinter</a:t>
          </a:r>
          <a:r>
            <a:rPr lang="en-US" sz="1200" b="0" kern="1200" dirty="0">
              <a:latin typeface="Calisto MT" panose="02040603050505030304"/>
            </a:rPr>
            <a:t> module from videos on Youtube.</a:t>
          </a:r>
        </a:p>
      </dsp:txBody>
      <dsp:txXfrm>
        <a:off x="7807046" y="549125"/>
        <a:ext cx="3286569" cy="571528"/>
      </dsp:txXfrm>
    </dsp:sp>
    <dsp:sp modelId="{B440F66E-4825-43D2-905B-CE2F995AE785}">
      <dsp:nvSpPr>
        <dsp:cNvPr id="0" name=""/>
        <dsp:cNvSpPr/>
      </dsp:nvSpPr>
      <dsp:spPr>
        <a:xfrm>
          <a:off x="9450330" y="1151572"/>
          <a:ext cx="0" cy="705802"/>
        </a:xfrm>
        <a:prstGeom prst="line">
          <a:avLst/>
        </a:prstGeom>
        <a:noFill/>
        <a:ln w="9525" cap="rnd" cmpd="sng" algn="ctr">
          <a:solidFill>
            <a:schemeClr val="accent2">
              <a:hueOff val="623880"/>
              <a:satOff val="-2568"/>
              <a:lumOff val="-549"/>
              <a:alphaOff val="0"/>
            </a:schemeClr>
          </a:solidFill>
          <a:prstDash val="dash"/>
        </a:ln>
        <a:effectLst/>
      </dsp:spPr>
      <dsp:style>
        <a:lnRef idx="1">
          <a:scrgbClr r="0" g="0" b="0"/>
        </a:lnRef>
        <a:fillRef idx="0">
          <a:scrgbClr r="0" g="0" b="0"/>
        </a:fillRef>
        <a:effectRef idx="0">
          <a:scrgbClr r="0" g="0" b="0"/>
        </a:effectRef>
        <a:fontRef idx="minor"/>
      </dsp:style>
    </dsp:sp>
    <dsp:sp modelId="{7DF0C01B-B7C7-401C-98FB-4FD84E4F068F}">
      <dsp:nvSpPr>
        <dsp:cNvPr id="0" name=""/>
        <dsp:cNvSpPr/>
      </dsp:nvSpPr>
      <dsp:spPr>
        <a:xfrm>
          <a:off x="9422470" y="1829514"/>
          <a:ext cx="55721" cy="55721"/>
        </a:xfrm>
        <a:prstGeom prst="ellipse">
          <a:avLst/>
        </a:prstGeom>
        <a:gradFill rotWithShape="0">
          <a:gsLst>
            <a:gs pos="0">
              <a:schemeClr val="accent2">
                <a:hueOff val="1559701"/>
                <a:satOff val="-6420"/>
                <a:lumOff val="-1372"/>
                <a:alphaOff val="0"/>
                <a:tint val="96000"/>
                <a:lumMod val="104000"/>
              </a:schemeClr>
            </a:gs>
            <a:gs pos="100000">
              <a:schemeClr val="accent2">
                <a:hueOff val="1559701"/>
                <a:satOff val="-6420"/>
                <a:lumOff val="-1372"/>
                <a:alphaOff val="0"/>
                <a:shade val="90000"/>
                <a:lumMod val="90000"/>
              </a:schemeClr>
            </a:gs>
          </a:gsLst>
          <a:lin ang="5400000" scaled="0"/>
        </a:gradFill>
        <a:ln w="9525" cap="rnd" cmpd="sng" algn="ctr">
          <a:solidFill>
            <a:schemeClr val="accent2">
              <a:hueOff val="1559701"/>
              <a:satOff val="-6420"/>
              <a:lumOff val="-137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69C35-08CC-49DA-A74D-2AD996BD28A6}">
      <dsp:nvSpPr>
        <dsp:cNvPr id="0" name=""/>
        <dsp:cNvSpPr/>
      </dsp:nvSpPr>
      <dsp:spPr>
        <a:xfrm>
          <a:off x="0" y="1935243"/>
          <a:ext cx="11132361" cy="0"/>
        </a:xfrm>
        <a:prstGeom prst="line">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tailEnd type="triangle" w="lg" len="lg"/>
        </a:ln>
        <a:effectLst/>
      </dsp:spPr>
      <dsp:style>
        <a:lnRef idx="1">
          <a:scrgbClr r="0" g="0" b="0"/>
        </a:lnRef>
        <a:fillRef idx="1">
          <a:scrgbClr r="0" g="0" b="0"/>
        </a:fillRef>
        <a:effectRef idx="0">
          <a:scrgbClr r="0" g="0" b="0"/>
        </a:effectRef>
        <a:fontRef idx="minor"/>
      </dsp:style>
    </dsp:sp>
    <dsp:sp modelId="{8B2FE67B-94B0-4B0B-BE4D-29ED9D927FAC}">
      <dsp:nvSpPr>
        <dsp:cNvPr id="0" name=""/>
        <dsp:cNvSpPr/>
      </dsp:nvSpPr>
      <dsp:spPr>
        <a:xfrm>
          <a:off x="208731" y="2078451"/>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t>23 Nov.</a:t>
          </a:r>
        </a:p>
      </dsp:txBody>
      <dsp:txXfrm>
        <a:off x="208731" y="2078451"/>
        <a:ext cx="2946596" cy="437365"/>
      </dsp:txXfrm>
    </dsp:sp>
    <dsp:sp modelId="{6D9D27C7-3BAD-464D-87D3-9A55F080B2A5}">
      <dsp:nvSpPr>
        <dsp:cNvPr id="0" name=""/>
        <dsp:cNvSpPr/>
      </dsp:nvSpPr>
      <dsp:spPr>
        <a:xfrm>
          <a:off x="7827" y="436820"/>
          <a:ext cx="3348405" cy="763030"/>
        </a:xfrm>
        <a:prstGeom prst="round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t>Added more detail to program's flowchart</a:t>
          </a:r>
          <a:r>
            <a:rPr lang="en-US" sz="1200" b="0" kern="1200" dirty="0">
              <a:latin typeface="Calisto MT" panose="02040603050505030304"/>
            </a:rPr>
            <a:t> and learned about non-included and included angles when solving SSA triangles.</a:t>
          </a:r>
          <a:endParaRPr lang="en-US" sz="1200" b="0" kern="1200" dirty="0"/>
        </a:p>
      </dsp:txBody>
      <dsp:txXfrm>
        <a:off x="45075" y="474068"/>
        <a:ext cx="3273909" cy="688534"/>
      </dsp:txXfrm>
    </dsp:sp>
    <dsp:sp modelId="{CE4529AB-6E63-4AEF-90A2-E7A11B5EAC33}">
      <dsp:nvSpPr>
        <dsp:cNvPr id="0" name=""/>
        <dsp:cNvSpPr/>
      </dsp:nvSpPr>
      <dsp:spPr>
        <a:xfrm>
          <a:off x="1682030" y="1199850"/>
          <a:ext cx="0" cy="735392"/>
        </a:xfrm>
        <a:prstGeom prst="line">
          <a:avLst/>
        </a:prstGeom>
        <a:noFill/>
        <a:ln w="9525"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A227D53-2E6D-4F49-8AC6-FBA3A099A045}">
      <dsp:nvSpPr>
        <dsp:cNvPr id="0" name=""/>
        <dsp:cNvSpPr/>
      </dsp:nvSpPr>
      <dsp:spPr>
        <a:xfrm>
          <a:off x="2150806" y="1354670"/>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dirty="0"/>
            <a:t>1 Dec.</a:t>
          </a:r>
        </a:p>
      </dsp:txBody>
      <dsp:txXfrm>
        <a:off x="2150806" y="1354670"/>
        <a:ext cx="2946596" cy="437365"/>
      </dsp:txXfrm>
    </dsp:sp>
    <dsp:sp modelId="{3439961C-32BB-4304-8E95-05CD506F4310}">
      <dsp:nvSpPr>
        <dsp:cNvPr id="0" name=""/>
        <dsp:cNvSpPr/>
      </dsp:nvSpPr>
      <dsp:spPr>
        <a:xfrm>
          <a:off x="1653001" y="1906214"/>
          <a:ext cx="58057" cy="58057"/>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222E30-2AF6-4CC8-B1AB-A56378BB126A}">
      <dsp:nvSpPr>
        <dsp:cNvPr id="0" name=""/>
        <dsp:cNvSpPr/>
      </dsp:nvSpPr>
      <dsp:spPr>
        <a:xfrm>
          <a:off x="1949902" y="2670636"/>
          <a:ext cx="3348405" cy="763030"/>
        </a:xfrm>
        <a:prstGeom prst="roundRect">
          <a:avLst/>
        </a:prstGeom>
        <a:solidFill>
          <a:schemeClr val="lt1">
            <a:alpha val="90000"/>
            <a:hueOff val="0"/>
            <a:satOff val="0"/>
            <a:lumOff val="0"/>
            <a:alphaOff val="0"/>
          </a:schemeClr>
        </a:solidFill>
        <a:ln w="9525" cap="rnd" cmpd="sng" algn="ctr">
          <a:solidFill>
            <a:schemeClr val="accent2">
              <a:hueOff val="389925"/>
              <a:satOff val="-1605"/>
              <a:lumOff val="-3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t>Learned about degrees() and radians() functions which can be used to convert degrees to radians and vice versa.</a:t>
          </a:r>
        </a:p>
      </dsp:txBody>
      <dsp:txXfrm>
        <a:off x="1987150" y="2707884"/>
        <a:ext cx="3273909" cy="688534"/>
      </dsp:txXfrm>
    </dsp:sp>
    <dsp:sp modelId="{53C612EA-F03F-439A-82E4-AD258C421FBF}">
      <dsp:nvSpPr>
        <dsp:cNvPr id="0" name=""/>
        <dsp:cNvSpPr/>
      </dsp:nvSpPr>
      <dsp:spPr>
        <a:xfrm>
          <a:off x="3624105" y="1935243"/>
          <a:ext cx="0" cy="735392"/>
        </a:xfrm>
        <a:prstGeom prst="line">
          <a:avLst/>
        </a:prstGeom>
        <a:noFill/>
        <a:ln w="9525" cap="rnd" cmpd="sng" algn="ctr">
          <a:solidFill>
            <a:schemeClr val="accent2">
              <a:hueOff val="1039801"/>
              <a:satOff val="-4280"/>
              <a:lumOff val="-915"/>
              <a:alphaOff val="0"/>
            </a:schemeClr>
          </a:solidFill>
          <a:prstDash val="dash"/>
        </a:ln>
        <a:effectLst/>
      </dsp:spPr>
      <dsp:style>
        <a:lnRef idx="1">
          <a:scrgbClr r="0" g="0" b="0"/>
        </a:lnRef>
        <a:fillRef idx="0">
          <a:scrgbClr r="0" g="0" b="0"/>
        </a:fillRef>
        <a:effectRef idx="0">
          <a:scrgbClr r="0" g="0" b="0"/>
        </a:effectRef>
        <a:fontRef idx="minor"/>
      </dsp:style>
    </dsp:sp>
    <dsp:sp modelId="{E085D760-B904-4DFA-833F-5CF99C637F0C}">
      <dsp:nvSpPr>
        <dsp:cNvPr id="0" name=""/>
        <dsp:cNvSpPr/>
      </dsp:nvSpPr>
      <dsp:spPr>
        <a:xfrm>
          <a:off x="4092882" y="2078451"/>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t>2 Dec.</a:t>
          </a:r>
        </a:p>
      </dsp:txBody>
      <dsp:txXfrm>
        <a:off x="4092882" y="2078451"/>
        <a:ext cx="2946596" cy="437365"/>
      </dsp:txXfrm>
    </dsp:sp>
    <dsp:sp modelId="{EF5D81A8-D0DC-4D59-9E83-365749BFE842}">
      <dsp:nvSpPr>
        <dsp:cNvPr id="0" name=""/>
        <dsp:cNvSpPr/>
      </dsp:nvSpPr>
      <dsp:spPr>
        <a:xfrm>
          <a:off x="3595076" y="1906214"/>
          <a:ext cx="58057" cy="58057"/>
        </a:xfrm>
        <a:prstGeom prst="ellipse">
          <a:avLst/>
        </a:prstGeom>
        <a:gradFill rotWithShape="0">
          <a:gsLst>
            <a:gs pos="0">
              <a:schemeClr val="accent2">
                <a:hueOff val="389925"/>
                <a:satOff val="-1605"/>
                <a:lumOff val="-343"/>
                <a:alphaOff val="0"/>
                <a:tint val="96000"/>
                <a:lumMod val="104000"/>
              </a:schemeClr>
            </a:gs>
            <a:gs pos="100000">
              <a:schemeClr val="accent2">
                <a:hueOff val="389925"/>
                <a:satOff val="-1605"/>
                <a:lumOff val="-343"/>
                <a:alphaOff val="0"/>
                <a:shade val="90000"/>
                <a:lumMod val="90000"/>
              </a:schemeClr>
            </a:gs>
          </a:gsLst>
          <a:lin ang="5400000" scaled="0"/>
        </a:gradFill>
        <a:ln w="9525" cap="rnd" cmpd="sng" algn="ctr">
          <a:solidFill>
            <a:schemeClr val="accent2">
              <a:hueOff val="389925"/>
              <a:satOff val="-1605"/>
              <a:lumOff val="-34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8D5F9EF-C108-421B-A62C-74921659058C}">
      <dsp:nvSpPr>
        <dsp:cNvPr id="0" name=""/>
        <dsp:cNvSpPr/>
      </dsp:nvSpPr>
      <dsp:spPr>
        <a:xfrm>
          <a:off x="3891977" y="436820"/>
          <a:ext cx="3348405" cy="763030"/>
        </a:xfrm>
        <a:prstGeom prst="roundRect">
          <a:avLst/>
        </a:prstGeom>
        <a:solidFill>
          <a:schemeClr val="lt1">
            <a:alpha val="90000"/>
            <a:hueOff val="0"/>
            <a:satOff val="0"/>
            <a:lumOff val="0"/>
            <a:alphaOff val="0"/>
          </a:schemeClr>
        </a:solidFill>
        <a:ln w="9525" cap="rnd" cmpd="sng" algn="ctr">
          <a:solidFill>
            <a:schemeClr val="accent2">
              <a:hueOff val="779851"/>
              <a:satOff val="-3210"/>
              <a:lumOff val="-68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t>Code didn't work properly, figured out a way to turn a function's input into a list rather than a tuple.</a:t>
          </a:r>
          <a:endParaRPr lang="en-US" sz="1200" kern="1200" dirty="0"/>
        </a:p>
      </dsp:txBody>
      <dsp:txXfrm>
        <a:off x="3929225" y="474068"/>
        <a:ext cx="3273909" cy="688534"/>
      </dsp:txXfrm>
    </dsp:sp>
    <dsp:sp modelId="{9D009D55-369E-4FBC-A838-1C34A92880F8}">
      <dsp:nvSpPr>
        <dsp:cNvPr id="0" name=""/>
        <dsp:cNvSpPr/>
      </dsp:nvSpPr>
      <dsp:spPr>
        <a:xfrm>
          <a:off x="5566180" y="1199850"/>
          <a:ext cx="0" cy="735392"/>
        </a:xfrm>
        <a:prstGeom prst="line">
          <a:avLst/>
        </a:prstGeom>
        <a:noFill/>
        <a:ln w="9525" cap="rnd" cmpd="sng" algn="ctr">
          <a:solidFill>
            <a:schemeClr val="accent2">
              <a:hueOff val="1559701"/>
              <a:satOff val="-6420"/>
              <a:lumOff val="-1372"/>
              <a:alphaOff val="0"/>
            </a:schemeClr>
          </a:solidFill>
          <a:prstDash val="dash"/>
        </a:ln>
        <a:effectLst/>
      </dsp:spPr>
      <dsp:style>
        <a:lnRef idx="1">
          <a:scrgbClr r="0" g="0" b="0"/>
        </a:lnRef>
        <a:fillRef idx="0">
          <a:scrgbClr r="0" g="0" b="0"/>
        </a:fillRef>
        <a:effectRef idx="0">
          <a:scrgbClr r="0" g="0" b="0"/>
        </a:effectRef>
        <a:fontRef idx="minor"/>
      </dsp:style>
    </dsp:sp>
    <dsp:sp modelId="{104456ED-97A2-46AC-BD27-E40E8BD35480}">
      <dsp:nvSpPr>
        <dsp:cNvPr id="0" name=""/>
        <dsp:cNvSpPr/>
      </dsp:nvSpPr>
      <dsp:spPr>
        <a:xfrm>
          <a:off x="6034957" y="1354670"/>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3 Dec.</a:t>
          </a:r>
        </a:p>
      </dsp:txBody>
      <dsp:txXfrm>
        <a:off x="6034957" y="1354670"/>
        <a:ext cx="2946596" cy="437365"/>
      </dsp:txXfrm>
    </dsp:sp>
    <dsp:sp modelId="{752F50ED-657C-4C91-93E8-076816442F85}">
      <dsp:nvSpPr>
        <dsp:cNvPr id="0" name=""/>
        <dsp:cNvSpPr/>
      </dsp:nvSpPr>
      <dsp:spPr>
        <a:xfrm>
          <a:off x="5537151" y="1906214"/>
          <a:ext cx="58057" cy="58057"/>
        </a:xfrm>
        <a:prstGeom prst="ellipse">
          <a:avLst/>
        </a:prstGeom>
        <a:gradFill rotWithShape="0">
          <a:gsLst>
            <a:gs pos="0">
              <a:schemeClr val="accent2">
                <a:hueOff val="779851"/>
                <a:satOff val="-3210"/>
                <a:lumOff val="-686"/>
                <a:alphaOff val="0"/>
                <a:tint val="96000"/>
                <a:lumMod val="104000"/>
              </a:schemeClr>
            </a:gs>
            <a:gs pos="100000">
              <a:schemeClr val="accent2">
                <a:hueOff val="779851"/>
                <a:satOff val="-3210"/>
                <a:lumOff val="-686"/>
                <a:alphaOff val="0"/>
                <a:shade val="90000"/>
                <a:lumMod val="90000"/>
              </a:schemeClr>
            </a:gs>
          </a:gsLst>
          <a:lin ang="5400000" scaled="0"/>
        </a:gradFill>
        <a:ln w="9525" cap="rnd" cmpd="sng" algn="ctr">
          <a:solidFill>
            <a:schemeClr val="accent2">
              <a:hueOff val="779851"/>
              <a:satOff val="-3210"/>
              <a:lumOff val="-68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7BC53F9-C506-4606-B60C-70D8176F575F}">
      <dsp:nvSpPr>
        <dsp:cNvPr id="0" name=""/>
        <dsp:cNvSpPr/>
      </dsp:nvSpPr>
      <dsp:spPr>
        <a:xfrm>
          <a:off x="5834052" y="2670636"/>
          <a:ext cx="3348405" cy="659918"/>
        </a:xfrm>
        <a:prstGeom prst="roundRect">
          <a:avLst/>
        </a:prstGeom>
        <a:solidFill>
          <a:schemeClr val="lt1">
            <a:alpha val="90000"/>
            <a:hueOff val="0"/>
            <a:satOff val="0"/>
            <a:lumOff val="0"/>
            <a:alphaOff val="0"/>
          </a:schemeClr>
        </a:solidFill>
        <a:ln w="9525" cap="rnd" cmpd="sng" algn="ctr">
          <a:solidFill>
            <a:schemeClr val="accent2">
              <a:hueOff val="1169776"/>
              <a:satOff val="-4815"/>
              <a:lumOff val="-102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Learned how to use the round() function in Python.</a:t>
          </a:r>
        </a:p>
      </dsp:txBody>
      <dsp:txXfrm>
        <a:off x="5866267" y="2702851"/>
        <a:ext cx="3283975" cy="595488"/>
      </dsp:txXfrm>
    </dsp:sp>
    <dsp:sp modelId="{3A240B73-C2D0-4E1C-8E09-33AA2111FE1B}">
      <dsp:nvSpPr>
        <dsp:cNvPr id="0" name=""/>
        <dsp:cNvSpPr/>
      </dsp:nvSpPr>
      <dsp:spPr>
        <a:xfrm>
          <a:off x="7508255" y="1935243"/>
          <a:ext cx="0" cy="735392"/>
        </a:xfrm>
        <a:prstGeom prst="line">
          <a:avLst/>
        </a:prstGeom>
        <a:noFill/>
        <a:ln w="9525" cap="rnd" cmpd="sng" algn="ctr">
          <a:solidFill>
            <a:schemeClr val="accent2">
              <a:hueOff val="779851"/>
              <a:satOff val="-3210"/>
              <a:lumOff val="-686"/>
              <a:alphaOff val="0"/>
            </a:schemeClr>
          </a:solidFill>
          <a:prstDash val="dash"/>
        </a:ln>
        <a:effectLst/>
      </dsp:spPr>
      <dsp:style>
        <a:lnRef idx="1">
          <a:scrgbClr r="0" g="0" b="0"/>
        </a:lnRef>
        <a:fillRef idx="0">
          <a:scrgbClr r="0" g="0" b="0"/>
        </a:fillRef>
        <a:effectRef idx="0">
          <a:scrgbClr r="0" g="0" b="0"/>
        </a:effectRef>
        <a:fontRef idx="minor"/>
      </dsp:style>
    </dsp:sp>
    <dsp:sp modelId="{A3E4CBF7-7DF2-470B-81C3-37522C1B2579}">
      <dsp:nvSpPr>
        <dsp:cNvPr id="0" name=""/>
        <dsp:cNvSpPr/>
      </dsp:nvSpPr>
      <dsp:spPr>
        <a:xfrm>
          <a:off x="7977032" y="2078451"/>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5 Dec.</a:t>
          </a:r>
        </a:p>
      </dsp:txBody>
      <dsp:txXfrm>
        <a:off x="7977032" y="2078451"/>
        <a:ext cx="2946596" cy="437365"/>
      </dsp:txXfrm>
    </dsp:sp>
    <dsp:sp modelId="{39A40764-5679-4202-AE66-9B86FADC8468}">
      <dsp:nvSpPr>
        <dsp:cNvPr id="0" name=""/>
        <dsp:cNvSpPr/>
      </dsp:nvSpPr>
      <dsp:spPr>
        <a:xfrm>
          <a:off x="7479227" y="1906214"/>
          <a:ext cx="58057" cy="58057"/>
        </a:xfrm>
        <a:prstGeom prst="ellipse">
          <a:avLst/>
        </a:prstGeom>
        <a:gradFill rotWithShape="0">
          <a:gsLst>
            <a:gs pos="0">
              <a:schemeClr val="accent2">
                <a:hueOff val="1169776"/>
                <a:satOff val="-4815"/>
                <a:lumOff val="-1029"/>
                <a:alphaOff val="0"/>
                <a:tint val="96000"/>
                <a:lumMod val="104000"/>
              </a:schemeClr>
            </a:gs>
            <a:gs pos="100000">
              <a:schemeClr val="accent2">
                <a:hueOff val="1169776"/>
                <a:satOff val="-4815"/>
                <a:lumOff val="-1029"/>
                <a:alphaOff val="0"/>
                <a:shade val="90000"/>
                <a:lumMod val="90000"/>
              </a:schemeClr>
            </a:gs>
          </a:gsLst>
          <a:lin ang="5400000" scaled="0"/>
        </a:gradFill>
        <a:ln w="9525" cap="rnd" cmpd="sng" algn="ctr">
          <a:solidFill>
            <a:schemeClr val="accent2">
              <a:hueOff val="1169776"/>
              <a:satOff val="-4815"/>
              <a:lumOff val="-102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991747A0-AF85-434F-A359-6F8216B230D7}">
      <dsp:nvSpPr>
        <dsp:cNvPr id="0" name=""/>
        <dsp:cNvSpPr/>
      </dsp:nvSpPr>
      <dsp:spPr>
        <a:xfrm>
          <a:off x="7776128" y="436820"/>
          <a:ext cx="3348405" cy="763030"/>
        </a:xfrm>
        <a:prstGeom prst="roundRect">
          <a:avLst/>
        </a:prstGeom>
        <a:solidFill>
          <a:schemeClr val="lt1">
            <a:alpha val="90000"/>
            <a:hueOff val="0"/>
            <a:satOff val="0"/>
            <a:lumOff val="0"/>
            <a:alphaOff val="0"/>
          </a:schemeClr>
        </a:solidFill>
        <a:ln w="9525" cap="rnd" cmpd="sng" algn="ctr">
          <a:solidFill>
            <a:schemeClr val="accent2">
              <a:hueOff val="1559701"/>
              <a:satOff val="-6420"/>
              <a:lumOff val="-13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Ran into a very tedious bug, Python's sin() and cos() functions only work in radians and my code was using degrees.</a:t>
          </a:r>
        </a:p>
      </dsp:txBody>
      <dsp:txXfrm>
        <a:off x="7813376" y="474068"/>
        <a:ext cx="3273909" cy="688534"/>
      </dsp:txXfrm>
    </dsp:sp>
    <dsp:sp modelId="{7FD467A5-8976-4B21-BB84-C6D728B400EF}">
      <dsp:nvSpPr>
        <dsp:cNvPr id="0" name=""/>
        <dsp:cNvSpPr/>
      </dsp:nvSpPr>
      <dsp:spPr>
        <a:xfrm>
          <a:off x="9450330" y="1199850"/>
          <a:ext cx="0" cy="735392"/>
        </a:xfrm>
        <a:prstGeom prst="line">
          <a:avLst/>
        </a:prstGeom>
        <a:noFill/>
        <a:ln w="9525" cap="rnd" cmpd="sng" algn="ctr">
          <a:solidFill>
            <a:schemeClr val="accent2">
              <a:hueOff val="974813"/>
              <a:satOff val="-4012"/>
              <a:lumOff val="-857"/>
              <a:alphaOff val="0"/>
            </a:schemeClr>
          </a:solidFill>
          <a:prstDash val="dash"/>
        </a:ln>
        <a:effectLst/>
      </dsp:spPr>
      <dsp:style>
        <a:lnRef idx="1">
          <a:scrgbClr r="0" g="0" b="0"/>
        </a:lnRef>
        <a:fillRef idx="0">
          <a:scrgbClr r="0" g="0" b="0"/>
        </a:fillRef>
        <a:effectRef idx="0">
          <a:scrgbClr r="0" g="0" b="0"/>
        </a:effectRef>
        <a:fontRef idx="minor"/>
      </dsp:style>
    </dsp:sp>
    <dsp:sp modelId="{867FBB0E-313E-45C3-9157-F5B6EB38B6AF}">
      <dsp:nvSpPr>
        <dsp:cNvPr id="0" name=""/>
        <dsp:cNvSpPr/>
      </dsp:nvSpPr>
      <dsp:spPr>
        <a:xfrm>
          <a:off x="9421302" y="1906214"/>
          <a:ext cx="58057" cy="58057"/>
        </a:xfrm>
        <a:prstGeom prst="ellipse">
          <a:avLst/>
        </a:prstGeom>
        <a:gradFill rotWithShape="0">
          <a:gsLst>
            <a:gs pos="0">
              <a:schemeClr val="accent2">
                <a:hueOff val="1559701"/>
                <a:satOff val="-6420"/>
                <a:lumOff val="-1372"/>
                <a:alphaOff val="0"/>
                <a:tint val="96000"/>
                <a:lumMod val="104000"/>
              </a:schemeClr>
            </a:gs>
            <a:gs pos="100000">
              <a:schemeClr val="accent2">
                <a:hueOff val="1559701"/>
                <a:satOff val="-6420"/>
                <a:lumOff val="-1372"/>
                <a:alphaOff val="0"/>
                <a:shade val="90000"/>
                <a:lumMod val="90000"/>
              </a:schemeClr>
            </a:gs>
          </a:gsLst>
          <a:lin ang="5400000" scaled="0"/>
        </a:gradFill>
        <a:ln w="9525" cap="rnd" cmpd="sng" algn="ctr">
          <a:solidFill>
            <a:schemeClr val="accent2">
              <a:hueOff val="1559701"/>
              <a:satOff val="-6420"/>
              <a:lumOff val="-137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69C35-08CC-49DA-A74D-2AD996BD28A6}">
      <dsp:nvSpPr>
        <dsp:cNvPr id="0" name=""/>
        <dsp:cNvSpPr/>
      </dsp:nvSpPr>
      <dsp:spPr>
        <a:xfrm>
          <a:off x="0" y="1935243"/>
          <a:ext cx="11132361" cy="0"/>
        </a:xfrm>
        <a:prstGeom prst="line">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tailEnd type="triangle" w="lg" len="lg"/>
        </a:ln>
        <a:effectLst/>
      </dsp:spPr>
      <dsp:style>
        <a:lnRef idx="1">
          <a:scrgbClr r="0" g="0" b="0"/>
        </a:lnRef>
        <a:fillRef idx="1">
          <a:scrgbClr r="0" g="0" b="0"/>
        </a:fillRef>
        <a:effectRef idx="0">
          <a:scrgbClr r="0" g="0" b="0"/>
        </a:effectRef>
        <a:fontRef idx="minor"/>
      </dsp:style>
    </dsp:sp>
    <dsp:sp modelId="{0F99BD28-912A-47EA-9A79-2FDDD2044056}">
      <dsp:nvSpPr>
        <dsp:cNvPr id="0" name=""/>
        <dsp:cNvSpPr/>
      </dsp:nvSpPr>
      <dsp:spPr>
        <a:xfrm>
          <a:off x="208731" y="2078451"/>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6-7 Dec.</a:t>
          </a:r>
          <a:endParaRPr lang="en-US" sz="1400" kern="1200" dirty="0"/>
        </a:p>
      </dsp:txBody>
      <dsp:txXfrm>
        <a:off x="208731" y="2078451"/>
        <a:ext cx="2946596" cy="437365"/>
      </dsp:txXfrm>
    </dsp:sp>
    <dsp:sp modelId="{26BAFDA3-E132-4E45-883B-739CF43F6742}">
      <dsp:nvSpPr>
        <dsp:cNvPr id="0" name=""/>
        <dsp:cNvSpPr/>
      </dsp:nvSpPr>
      <dsp:spPr>
        <a:xfrm>
          <a:off x="7827" y="539932"/>
          <a:ext cx="3348405" cy="659918"/>
        </a:xfrm>
        <a:prstGeom prst="round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Spent over 15 hours coding and debugging over the weekend.</a:t>
          </a:r>
        </a:p>
      </dsp:txBody>
      <dsp:txXfrm>
        <a:off x="40042" y="572147"/>
        <a:ext cx="3283975" cy="595488"/>
      </dsp:txXfrm>
    </dsp:sp>
    <dsp:sp modelId="{939813DE-9DFF-4502-A990-98B17A06051F}">
      <dsp:nvSpPr>
        <dsp:cNvPr id="0" name=""/>
        <dsp:cNvSpPr/>
      </dsp:nvSpPr>
      <dsp:spPr>
        <a:xfrm>
          <a:off x="1682030" y="1199850"/>
          <a:ext cx="0" cy="735392"/>
        </a:xfrm>
        <a:prstGeom prst="line">
          <a:avLst/>
        </a:prstGeom>
        <a:noFill/>
        <a:ln w="9525" cap="rnd" cmpd="sng" algn="ctr">
          <a:solidFill>
            <a:schemeClr val="accent2">
              <a:hueOff val="1169776"/>
              <a:satOff val="-4815"/>
              <a:lumOff val="-1029"/>
              <a:alphaOff val="0"/>
            </a:schemeClr>
          </a:solidFill>
          <a:prstDash val="dash"/>
        </a:ln>
        <a:effectLst/>
      </dsp:spPr>
      <dsp:style>
        <a:lnRef idx="1">
          <a:scrgbClr r="0" g="0" b="0"/>
        </a:lnRef>
        <a:fillRef idx="0">
          <a:scrgbClr r="0" g="0" b="0"/>
        </a:fillRef>
        <a:effectRef idx="0">
          <a:scrgbClr r="0" g="0" b="0"/>
        </a:effectRef>
        <a:fontRef idx="minor"/>
      </dsp:style>
    </dsp:sp>
    <dsp:sp modelId="{5112A64C-85D9-4FF6-B638-CDD7829D8D35}">
      <dsp:nvSpPr>
        <dsp:cNvPr id="0" name=""/>
        <dsp:cNvSpPr/>
      </dsp:nvSpPr>
      <dsp:spPr>
        <a:xfrm>
          <a:off x="2150806" y="1354670"/>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11 Dec.</a:t>
          </a:r>
        </a:p>
      </dsp:txBody>
      <dsp:txXfrm>
        <a:off x="2150806" y="1354670"/>
        <a:ext cx="2946596" cy="437365"/>
      </dsp:txXfrm>
    </dsp:sp>
    <dsp:sp modelId="{0DE9ECAA-864F-4D77-81B4-B5DE0CB8133A}">
      <dsp:nvSpPr>
        <dsp:cNvPr id="0" name=""/>
        <dsp:cNvSpPr/>
      </dsp:nvSpPr>
      <dsp:spPr>
        <a:xfrm>
          <a:off x="1653001" y="1906214"/>
          <a:ext cx="58057" cy="58057"/>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2012E00-B6F4-4D2F-96CD-B9C0744C9BE1}">
      <dsp:nvSpPr>
        <dsp:cNvPr id="0" name=""/>
        <dsp:cNvSpPr/>
      </dsp:nvSpPr>
      <dsp:spPr>
        <a:xfrm>
          <a:off x="1949902" y="2670636"/>
          <a:ext cx="3348405" cy="948632"/>
        </a:xfrm>
        <a:prstGeom prst="roundRect">
          <a:avLst/>
        </a:prstGeom>
        <a:solidFill>
          <a:schemeClr val="lt1">
            <a:alpha val="90000"/>
            <a:hueOff val="0"/>
            <a:satOff val="0"/>
            <a:lumOff val="0"/>
            <a:alphaOff val="0"/>
          </a:schemeClr>
        </a:solidFill>
        <a:ln w="9525" cap="rnd" cmpd="sng" algn="ctr">
          <a:solidFill>
            <a:schemeClr val="accent2">
              <a:hueOff val="389925"/>
              <a:satOff val="-1605"/>
              <a:lumOff val="-3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Learned how to reference a global variable inside a function and solved a bug by learning that you always have to return a nested function.</a:t>
          </a:r>
          <a:endParaRPr lang="en-US" sz="1200" b="0" kern="1200" dirty="0"/>
        </a:p>
      </dsp:txBody>
      <dsp:txXfrm>
        <a:off x="1996210" y="2716944"/>
        <a:ext cx="3255789" cy="856016"/>
      </dsp:txXfrm>
    </dsp:sp>
    <dsp:sp modelId="{508C9872-F633-4662-9F62-1468A4CF3354}">
      <dsp:nvSpPr>
        <dsp:cNvPr id="0" name=""/>
        <dsp:cNvSpPr/>
      </dsp:nvSpPr>
      <dsp:spPr>
        <a:xfrm>
          <a:off x="3624105" y="1935243"/>
          <a:ext cx="0" cy="735392"/>
        </a:xfrm>
        <a:prstGeom prst="line">
          <a:avLst/>
        </a:prstGeom>
        <a:noFill/>
        <a:ln w="9525" cap="rnd" cmpd="sng" algn="ctr">
          <a:solidFill>
            <a:schemeClr val="accent2">
              <a:hueOff val="1364738"/>
              <a:satOff val="-5618"/>
              <a:lumOff val="-1200"/>
              <a:alphaOff val="0"/>
            </a:schemeClr>
          </a:solidFill>
          <a:prstDash val="dash"/>
        </a:ln>
        <a:effectLst/>
      </dsp:spPr>
      <dsp:style>
        <a:lnRef idx="1">
          <a:scrgbClr r="0" g="0" b="0"/>
        </a:lnRef>
        <a:fillRef idx="0">
          <a:scrgbClr r="0" g="0" b="0"/>
        </a:fillRef>
        <a:effectRef idx="0">
          <a:scrgbClr r="0" g="0" b="0"/>
        </a:effectRef>
        <a:fontRef idx="minor"/>
      </dsp:style>
    </dsp:sp>
    <dsp:sp modelId="{7FBD43BA-DDB8-48E8-9ED2-11A7AEA4DD31}">
      <dsp:nvSpPr>
        <dsp:cNvPr id="0" name=""/>
        <dsp:cNvSpPr/>
      </dsp:nvSpPr>
      <dsp:spPr>
        <a:xfrm>
          <a:off x="4092882" y="2078451"/>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11 Dec.</a:t>
          </a:r>
        </a:p>
      </dsp:txBody>
      <dsp:txXfrm>
        <a:off x="4092882" y="2078451"/>
        <a:ext cx="2946596" cy="437365"/>
      </dsp:txXfrm>
    </dsp:sp>
    <dsp:sp modelId="{C39DD97B-8304-4861-B8A0-EEE1F05CB815}">
      <dsp:nvSpPr>
        <dsp:cNvPr id="0" name=""/>
        <dsp:cNvSpPr/>
      </dsp:nvSpPr>
      <dsp:spPr>
        <a:xfrm>
          <a:off x="3595076" y="1906214"/>
          <a:ext cx="58057" cy="58057"/>
        </a:xfrm>
        <a:prstGeom prst="ellipse">
          <a:avLst/>
        </a:prstGeom>
        <a:gradFill rotWithShape="0">
          <a:gsLst>
            <a:gs pos="0">
              <a:schemeClr val="accent2">
                <a:hueOff val="389925"/>
                <a:satOff val="-1605"/>
                <a:lumOff val="-343"/>
                <a:alphaOff val="0"/>
                <a:tint val="96000"/>
                <a:lumMod val="104000"/>
              </a:schemeClr>
            </a:gs>
            <a:gs pos="100000">
              <a:schemeClr val="accent2">
                <a:hueOff val="389925"/>
                <a:satOff val="-1605"/>
                <a:lumOff val="-343"/>
                <a:alphaOff val="0"/>
                <a:shade val="90000"/>
                <a:lumMod val="90000"/>
              </a:schemeClr>
            </a:gs>
          </a:gsLst>
          <a:lin ang="5400000" scaled="0"/>
        </a:gradFill>
        <a:ln w="9525" cap="rnd" cmpd="sng" algn="ctr">
          <a:solidFill>
            <a:schemeClr val="accent2">
              <a:hueOff val="389925"/>
              <a:satOff val="-1605"/>
              <a:lumOff val="-34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0EE17C3-8A1D-4142-84C0-4613C3B1FA79}">
      <dsp:nvSpPr>
        <dsp:cNvPr id="0" name=""/>
        <dsp:cNvSpPr/>
      </dsp:nvSpPr>
      <dsp:spPr>
        <a:xfrm>
          <a:off x="3891977" y="436820"/>
          <a:ext cx="3348405" cy="763030"/>
        </a:xfrm>
        <a:prstGeom prst="roundRect">
          <a:avLst/>
        </a:prstGeom>
        <a:solidFill>
          <a:schemeClr val="lt1">
            <a:alpha val="90000"/>
            <a:hueOff val="0"/>
            <a:satOff val="0"/>
            <a:lumOff val="0"/>
            <a:alphaOff val="0"/>
          </a:schemeClr>
        </a:solidFill>
        <a:ln w="9525" cap="rnd" cmpd="sng" algn="ctr">
          <a:solidFill>
            <a:schemeClr val="accent2">
              <a:hueOff val="779851"/>
              <a:satOff val="-3210"/>
              <a:lumOff val="-68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When packing a widget in Tkinter, you have to pack it separately on a new line or else creates a "NoneType".</a:t>
          </a:r>
        </a:p>
      </dsp:txBody>
      <dsp:txXfrm>
        <a:off x="3929225" y="474068"/>
        <a:ext cx="3273909" cy="688534"/>
      </dsp:txXfrm>
    </dsp:sp>
    <dsp:sp modelId="{BC7CF671-2E12-43CB-AA4B-63F71A0B3C66}">
      <dsp:nvSpPr>
        <dsp:cNvPr id="0" name=""/>
        <dsp:cNvSpPr/>
      </dsp:nvSpPr>
      <dsp:spPr>
        <a:xfrm>
          <a:off x="5566180" y="1199850"/>
          <a:ext cx="0" cy="735392"/>
        </a:xfrm>
        <a:prstGeom prst="line">
          <a:avLst/>
        </a:prstGeom>
        <a:noFill/>
        <a:ln w="9525" cap="rnd" cmpd="sng" algn="ctr">
          <a:solidFill>
            <a:schemeClr val="accent2">
              <a:hueOff val="1091791"/>
              <a:satOff val="-4494"/>
              <a:lumOff val="-960"/>
              <a:alphaOff val="0"/>
            </a:schemeClr>
          </a:solidFill>
          <a:prstDash val="dash"/>
        </a:ln>
        <a:effectLst/>
      </dsp:spPr>
      <dsp:style>
        <a:lnRef idx="1">
          <a:scrgbClr r="0" g="0" b="0"/>
        </a:lnRef>
        <a:fillRef idx="0">
          <a:scrgbClr r="0" g="0" b="0"/>
        </a:fillRef>
        <a:effectRef idx="0">
          <a:scrgbClr r="0" g="0" b="0"/>
        </a:effectRef>
        <a:fontRef idx="minor"/>
      </dsp:style>
    </dsp:sp>
    <dsp:sp modelId="{6FADFCA9-8B32-42B3-9FDD-94A99CAD9F15}">
      <dsp:nvSpPr>
        <dsp:cNvPr id="0" name=""/>
        <dsp:cNvSpPr/>
      </dsp:nvSpPr>
      <dsp:spPr>
        <a:xfrm>
          <a:off x="6034957" y="1354670"/>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11 Dec.</a:t>
          </a:r>
        </a:p>
      </dsp:txBody>
      <dsp:txXfrm>
        <a:off x="6034957" y="1354670"/>
        <a:ext cx="2946596" cy="437365"/>
      </dsp:txXfrm>
    </dsp:sp>
    <dsp:sp modelId="{567C72F7-E62A-4676-8BD5-D1CDF94DCD5D}">
      <dsp:nvSpPr>
        <dsp:cNvPr id="0" name=""/>
        <dsp:cNvSpPr/>
      </dsp:nvSpPr>
      <dsp:spPr>
        <a:xfrm>
          <a:off x="5537151" y="1906214"/>
          <a:ext cx="58057" cy="58057"/>
        </a:xfrm>
        <a:prstGeom prst="ellipse">
          <a:avLst/>
        </a:prstGeom>
        <a:gradFill rotWithShape="0">
          <a:gsLst>
            <a:gs pos="0">
              <a:schemeClr val="accent2">
                <a:hueOff val="779851"/>
                <a:satOff val="-3210"/>
                <a:lumOff val="-686"/>
                <a:alphaOff val="0"/>
                <a:tint val="96000"/>
                <a:lumMod val="104000"/>
              </a:schemeClr>
            </a:gs>
            <a:gs pos="100000">
              <a:schemeClr val="accent2">
                <a:hueOff val="779851"/>
                <a:satOff val="-3210"/>
                <a:lumOff val="-686"/>
                <a:alphaOff val="0"/>
                <a:shade val="90000"/>
                <a:lumMod val="90000"/>
              </a:schemeClr>
            </a:gs>
          </a:gsLst>
          <a:lin ang="5400000" scaled="0"/>
        </a:gradFill>
        <a:ln w="9525" cap="rnd" cmpd="sng" algn="ctr">
          <a:solidFill>
            <a:schemeClr val="accent2">
              <a:hueOff val="779851"/>
              <a:satOff val="-3210"/>
              <a:lumOff val="-68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0AE44EF-2B85-4D98-B09C-789A34CFD551}">
      <dsp:nvSpPr>
        <dsp:cNvPr id="0" name=""/>
        <dsp:cNvSpPr/>
      </dsp:nvSpPr>
      <dsp:spPr>
        <a:xfrm>
          <a:off x="5834052" y="2670636"/>
          <a:ext cx="3348405" cy="659918"/>
        </a:xfrm>
        <a:prstGeom prst="roundRect">
          <a:avLst/>
        </a:prstGeom>
        <a:solidFill>
          <a:schemeClr val="lt1">
            <a:alpha val="90000"/>
            <a:hueOff val="0"/>
            <a:satOff val="0"/>
            <a:lumOff val="0"/>
            <a:alphaOff val="0"/>
          </a:schemeClr>
        </a:solidFill>
        <a:ln w="9525" cap="rnd" cmpd="sng" algn="ctr">
          <a:solidFill>
            <a:schemeClr val="accent2">
              <a:hueOff val="1169776"/>
              <a:satOff val="-4815"/>
              <a:lumOff val="-102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Learned how to use "list comprehension" to iterate through a list and overwrite its elements.</a:t>
          </a:r>
        </a:p>
      </dsp:txBody>
      <dsp:txXfrm>
        <a:off x="5866267" y="2702851"/>
        <a:ext cx="3283975" cy="595488"/>
      </dsp:txXfrm>
    </dsp:sp>
    <dsp:sp modelId="{969D6281-EAD1-4DB9-97D1-987AE97955EE}">
      <dsp:nvSpPr>
        <dsp:cNvPr id="0" name=""/>
        <dsp:cNvSpPr/>
      </dsp:nvSpPr>
      <dsp:spPr>
        <a:xfrm>
          <a:off x="7508255" y="1935243"/>
          <a:ext cx="0" cy="735392"/>
        </a:xfrm>
        <a:prstGeom prst="line">
          <a:avLst/>
        </a:prstGeom>
        <a:noFill/>
        <a:ln w="9525" cap="rnd" cmpd="sng" algn="ctr">
          <a:solidFill>
            <a:schemeClr val="accent2">
              <a:hueOff val="1247761"/>
              <a:satOff val="-5136"/>
              <a:lumOff val="-1098"/>
              <a:alphaOff val="0"/>
            </a:schemeClr>
          </a:solidFill>
          <a:prstDash val="dash"/>
        </a:ln>
        <a:effectLst/>
      </dsp:spPr>
      <dsp:style>
        <a:lnRef idx="1">
          <a:scrgbClr r="0" g="0" b="0"/>
        </a:lnRef>
        <a:fillRef idx="0">
          <a:scrgbClr r="0" g="0" b="0"/>
        </a:fillRef>
        <a:effectRef idx="0">
          <a:scrgbClr r="0" g="0" b="0"/>
        </a:effectRef>
        <a:fontRef idx="minor"/>
      </dsp:style>
    </dsp:sp>
    <dsp:sp modelId="{DD98E644-95EB-4517-AA0D-E0CFF1401AED}">
      <dsp:nvSpPr>
        <dsp:cNvPr id="0" name=""/>
        <dsp:cNvSpPr/>
      </dsp:nvSpPr>
      <dsp:spPr>
        <a:xfrm>
          <a:off x="7977032" y="2078451"/>
          <a:ext cx="2946596" cy="43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latin typeface="Calisto MT" panose="02040603050505030304"/>
            </a:rPr>
            <a:t>12 Dec.</a:t>
          </a:r>
        </a:p>
      </dsp:txBody>
      <dsp:txXfrm>
        <a:off x="7977032" y="2078451"/>
        <a:ext cx="2946596" cy="437365"/>
      </dsp:txXfrm>
    </dsp:sp>
    <dsp:sp modelId="{F59235C3-A34F-43BF-A9E5-CB6CCB8DDFD1}">
      <dsp:nvSpPr>
        <dsp:cNvPr id="0" name=""/>
        <dsp:cNvSpPr/>
      </dsp:nvSpPr>
      <dsp:spPr>
        <a:xfrm>
          <a:off x="7479227" y="1906214"/>
          <a:ext cx="58057" cy="58057"/>
        </a:xfrm>
        <a:prstGeom prst="ellipse">
          <a:avLst/>
        </a:prstGeom>
        <a:gradFill rotWithShape="0">
          <a:gsLst>
            <a:gs pos="0">
              <a:schemeClr val="accent2">
                <a:hueOff val="1169776"/>
                <a:satOff val="-4815"/>
                <a:lumOff val="-1029"/>
                <a:alphaOff val="0"/>
                <a:tint val="96000"/>
                <a:lumMod val="104000"/>
              </a:schemeClr>
            </a:gs>
            <a:gs pos="100000">
              <a:schemeClr val="accent2">
                <a:hueOff val="1169776"/>
                <a:satOff val="-4815"/>
                <a:lumOff val="-1029"/>
                <a:alphaOff val="0"/>
                <a:shade val="90000"/>
                <a:lumMod val="90000"/>
              </a:schemeClr>
            </a:gs>
          </a:gsLst>
          <a:lin ang="5400000" scaled="0"/>
        </a:gradFill>
        <a:ln w="9525" cap="rnd" cmpd="sng" algn="ctr">
          <a:solidFill>
            <a:schemeClr val="accent2">
              <a:hueOff val="1169776"/>
              <a:satOff val="-4815"/>
              <a:lumOff val="-102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222C52F-0E00-4BDF-AB6A-110C47084BE9}">
      <dsp:nvSpPr>
        <dsp:cNvPr id="0" name=""/>
        <dsp:cNvSpPr/>
      </dsp:nvSpPr>
      <dsp:spPr>
        <a:xfrm>
          <a:off x="7776128" y="436820"/>
          <a:ext cx="3348405" cy="763030"/>
        </a:xfrm>
        <a:prstGeom prst="roundRect">
          <a:avLst/>
        </a:prstGeom>
        <a:solidFill>
          <a:schemeClr val="lt1">
            <a:alpha val="90000"/>
            <a:hueOff val="0"/>
            <a:satOff val="0"/>
            <a:lumOff val="0"/>
            <a:alphaOff val="0"/>
          </a:schemeClr>
        </a:solidFill>
        <a:ln w="9525" cap="rnd" cmpd="sng" algn="ctr">
          <a:solidFill>
            <a:schemeClr val="accent2">
              <a:hueOff val="1559701"/>
              <a:satOff val="-6420"/>
              <a:lumOff val="-13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sto MT" panose="02040603050505030304"/>
            </a:rPr>
            <a:t>Finished creating a program that accounts for every possibility to solve any triangle with 3 data points and at least one side.</a:t>
          </a:r>
        </a:p>
      </dsp:txBody>
      <dsp:txXfrm>
        <a:off x="7813376" y="474068"/>
        <a:ext cx="3273909" cy="688534"/>
      </dsp:txXfrm>
    </dsp:sp>
    <dsp:sp modelId="{46C8F132-C40F-44BC-8BF7-4B4019FD561B}">
      <dsp:nvSpPr>
        <dsp:cNvPr id="0" name=""/>
        <dsp:cNvSpPr/>
      </dsp:nvSpPr>
      <dsp:spPr>
        <a:xfrm>
          <a:off x="9450330" y="1199850"/>
          <a:ext cx="0" cy="735392"/>
        </a:xfrm>
        <a:prstGeom prst="line">
          <a:avLst/>
        </a:prstGeom>
        <a:noFill/>
        <a:ln w="9525" cap="rnd" cmpd="sng" algn="ctr">
          <a:solidFill>
            <a:schemeClr val="accent2">
              <a:hueOff val="1364738"/>
              <a:satOff val="-5618"/>
              <a:lumOff val="-1200"/>
              <a:alphaOff val="0"/>
            </a:schemeClr>
          </a:solidFill>
          <a:prstDash val="dash"/>
        </a:ln>
        <a:effectLst/>
      </dsp:spPr>
      <dsp:style>
        <a:lnRef idx="1">
          <a:scrgbClr r="0" g="0" b="0"/>
        </a:lnRef>
        <a:fillRef idx="0">
          <a:scrgbClr r="0" g="0" b="0"/>
        </a:fillRef>
        <a:effectRef idx="0">
          <a:scrgbClr r="0" g="0" b="0"/>
        </a:effectRef>
        <a:fontRef idx="minor"/>
      </dsp:style>
    </dsp:sp>
    <dsp:sp modelId="{14C1B997-0DD1-47F4-B923-37E630BA8FAB}">
      <dsp:nvSpPr>
        <dsp:cNvPr id="0" name=""/>
        <dsp:cNvSpPr/>
      </dsp:nvSpPr>
      <dsp:spPr>
        <a:xfrm>
          <a:off x="9421302" y="1906214"/>
          <a:ext cx="58057" cy="58057"/>
        </a:xfrm>
        <a:prstGeom prst="ellipse">
          <a:avLst/>
        </a:prstGeom>
        <a:gradFill rotWithShape="0">
          <a:gsLst>
            <a:gs pos="0">
              <a:schemeClr val="accent2">
                <a:hueOff val="1559701"/>
                <a:satOff val="-6420"/>
                <a:lumOff val="-1372"/>
                <a:alphaOff val="0"/>
                <a:tint val="96000"/>
                <a:lumMod val="104000"/>
              </a:schemeClr>
            </a:gs>
            <a:gs pos="100000">
              <a:schemeClr val="accent2">
                <a:hueOff val="1559701"/>
                <a:satOff val="-6420"/>
                <a:lumOff val="-1372"/>
                <a:alphaOff val="0"/>
                <a:shade val="90000"/>
                <a:lumMod val="90000"/>
              </a:schemeClr>
            </a:gs>
          </a:gsLst>
          <a:lin ang="5400000" scaled="0"/>
        </a:gradFill>
        <a:ln w="9525" cap="rnd" cmpd="sng" algn="ctr">
          <a:solidFill>
            <a:schemeClr val="accent2">
              <a:hueOff val="1559701"/>
              <a:satOff val="-6420"/>
              <a:lumOff val="-137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71526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4357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2045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10852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3226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8877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897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3487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6975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216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5966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180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6641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6213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7725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88308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219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1/17/2020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20420566"/>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00" r:id="rId6"/>
    <p:sldLayoutId id="2147483701" r:id="rId7"/>
    <p:sldLayoutId id="2147483702" r:id="rId8"/>
    <p:sldLayoutId id="2147483703" r:id="rId9"/>
    <p:sldLayoutId id="2147483704" r:id="rId10"/>
    <p:sldLayoutId id="2147483711" r:id="rId11"/>
    <p:sldLayoutId id="2147483705" r:id="rId12"/>
    <p:sldLayoutId id="2147483706" r:id="rId13"/>
    <p:sldLayoutId id="2147483707" r:id="rId14"/>
    <p:sldLayoutId id="2147483708" r:id="rId15"/>
    <p:sldLayoutId id="2147483709" r:id="rId16"/>
    <p:sldLayoutId id="2147483710"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www.dropbox.com/sh/usrl6caeoaoftv6/AAAgBWjbo6VfvExWddcqAfSJa?dl=0"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ocs.google.com/document/d/1tEjz0X7JlH6Dyd8_zULe4upS7t7QZU7FHIC4XeIRVvs/edit?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dropbox.com/sh/1nilitnhu1jrqis/AAAaQKDXVJyEis75KN-VUBcUa?dl=0"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ocs.google.com/document/d/1tEjz0X7JlH6Dyd8_zULe4upS7t7QZU7FHIC4XeIRVvs/edit?usp=shari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9NOvL4W55OkuOqkY_7OA87tcZg1GYmwMl1dA_1GTIwE/edit?usp=sharin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ocs.google.com/document/d/1tEjz0X7JlH6Dyd8_zULe4upS7t7QZU7FHIC4XeIRVvs/edit?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document/d/1T2U-nQLhwSqe8EPGB-4Pgv_p7nz3aELCKcAnbWWxWcs/edit?usp=sharin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dropbox.com/s/6b16c7653bv3u7i/CLC%2012%20Core%20Comp.pdf?dl=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google.com/document/d/1wfOW3YLis1MfJL1fVRIZBYh506E-tFqHTXmUoNse1EE/edit?usp=sharing"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3.png"/><Relationship Id="rId5" Type="http://schemas.openxmlformats.org/officeDocument/2006/relationships/diagramQuickStyle" Target="../diagrams/quickStyle1.xml"/><Relationship Id="rId10" Type="http://schemas.openxmlformats.org/officeDocument/2006/relationships/image" Target="../media/image12.jpeg"/><Relationship Id="rId4" Type="http://schemas.openxmlformats.org/officeDocument/2006/relationships/diagramLayout" Target="../diagrams/layout1.xml"/><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7.jpeg"/><Relationship Id="rId5" Type="http://schemas.openxmlformats.org/officeDocument/2006/relationships/diagramQuickStyle" Target="../diagrams/quickStyle2.xml"/><Relationship Id="rId10" Type="http://schemas.openxmlformats.org/officeDocument/2006/relationships/image" Target="../media/image16.jpeg"/><Relationship Id="rId4" Type="http://schemas.openxmlformats.org/officeDocument/2006/relationships/diagramLayout" Target="../diagrams/layout2.xml"/><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1.png"/><Relationship Id="rId4" Type="http://schemas.openxmlformats.org/officeDocument/2006/relationships/diagramLayout" Target="../diagrams/layout3.xml"/><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4.png"/><Relationship Id="rId4" Type="http://schemas.openxmlformats.org/officeDocument/2006/relationships/diagramLayout" Target="../diagrams/layout4.xml"/><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tEjz0X7JlH6Dyd8_zULe4upS7t7QZU7FHIC4XeIRVvs/edit?usp=sharing"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DDF3CF-84F0-4B41-BDB5-4DC780DB638A}"/>
              </a:ext>
            </a:extLst>
          </p:cNvPr>
          <p:cNvSpPr>
            <a:spLocks noGrp="1"/>
          </p:cNvSpPr>
          <p:nvPr>
            <p:ph type="title"/>
          </p:nvPr>
        </p:nvSpPr>
        <p:spPr>
          <a:xfrm>
            <a:off x="166807" y="-256812"/>
            <a:ext cx="4488661" cy="6909963"/>
          </a:xfrm>
        </p:spPr>
        <p:txBody>
          <a:bodyPr vert="horz" lIns="91440" tIns="45720" rIns="91440" bIns="45720" rtlCol="0" anchor="b">
            <a:normAutofit/>
          </a:bodyPr>
          <a:lstStyle/>
          <a:p>
            <a:pPr algn="l"/>
            <a:r>
              <a:rPr lang="en-US" sz="4200" dirty="0"/>
              <a:t>Computer Science</a:t>
            </a:r>
            <a:br>
              <a:rPr lang="en-US" sz="4200" dirty="0"/>
            </a:br>
            <a:br>
              <a:rPr lang="en-US" sz="4200" dirty="0"/>
            </a:br>
            <a:br>
              <a:rPr lang="en-US" sz="4200" dirty="0"/>
            </a:br>
            <a:br>
              <a:rPr lang="en-US" sz="4200" dirty="0"/>
            </a:br>
            <a:br>
              <a:rPr lang="en-US" sz="4200" dirty="0"/>
            </a:br>
            <a:br>
              <a:rPr lang="en-US" sz="4200" dirty="0"/>
            </a:br>
            <a:r>
              <a:rPr lang="en-US" sz="2000" dirty="0">
                <a:ln>
                  <a:solidFill>
                    <a:srgbClr val="000000">
                      <a:lumMod val="75000"/>
                      <a:lumOff val="25000"/>
                      <a:alpha val="10000"/>
                    </a:srgbClr>
                  </a:solidFill>
                </a:ln>
                <a:effectLst>
                  <a:outerShdw blurRad="9525" dist="25400" dir="14640000" algn="tl" rotWithShape="0">
                    <a:srgbClr val="000000">
                      <a:alpha val="30000"/>
                    </a:srgbClr>
                  </a:outerShdw>
                </a:effectLst>
                <a:latin typeface="Courier New"/>
              </a:rPr>
              <a:t>Student:</a:t>
            </a:r>
            <a:br>
              <a:rPr lang="en-US" sz="4200" dirty="0"/>
            </a:br>
            <a:r>
              <a:rPr lang="en-US" sz="4200" dirty="0">
                <a:ln>
                  <a:solidFill>
                    <a:srgbClr val="000000">
                      <a:lumMod val="75000"/>
                      <a:lumOff val="25000"/>
                      <a:alpha val="10000"/>
                    </a:srgbClr>
                  </a:solidFill>
                </a:ln>
                <a:effectLst>
                  <a:outerShdw blurRad="9525" dist="25400" dir="14640000" algn="tl" rotWithShape="0">
                    <a:srgbClr val="000000">
                      <a:alpha val="30000"/>
                    </a:srgbClr>
                  </a:outerShdw>
                </a:effectLst>
                <a:latin typeface="Courier New"/>
              </a:rPr>
              <a:t>Tommy Ju</a:t>
            </a:r>
            <a:br>
              <a:rPr lang="en-US" sz="4200" dirty="0">
                <a:ln>
                  <a:solidFill>
                    <a:srgbClr val="000000">
                      <a:lumMod val="75000"/>
                      <a:lumOff val="25000"/>
                      <a:alpha val="10000"/>
                    </a:srgbClr>
                  </a:solidFill>
                </a:ln>
                <a:effectLst>
                  <a:outerShdw blurRad="9525" dist="25400" dir="14640000" algn="tl" rotWithShape="0">
                    <a:srgbClr val="000000">
                      <a:alpha val="30000"/>
                    </a:srgbClr>
                  </a:outerShdw>
                </a:effectLst>
              </a:rPr>
            </a:br>
            <a:br>
              <a:rPr lang="en-US" sz="4200" dirty="0">
                <a:ln>
                  <a:solidFill>
                    <a:srgbClr val="000000">
                      <a:lumMod val="75000"/>
                      <a:lumOff val="25000"/>
                      <a:alpha val="10000"/>
                    </a:srgbClr>
                  </a:solidFill>
                </a:ln>
                <a:effectLst>
                  <a:outerShdw blurRad="9525" dist="25400" dir="14640000" algn="tl" rotWithShape="0">
                    <a:srgbClr val="000000">
                      <a:alpha val="30000"/>
                    </a:srgbClr>
                  </a:outerShdw>
                </a:effectLst>
              </a:rPr>
            </a:br>
            <a:r>
              <a:rPr lang="en-US" sz="2000" dirty="0">
                <a:ln>
                  <a:solidFill>
                    <a:srgbClr val="000000">
                      <a:lumMod val="75000"/>
                      <a:lumOff val="25000"/>
                      <a:alpha val="10000"/>
                    </a:srgbClr>
                  </a:solidFill>
                </a:ln>
                <a:effectLst>
                  <a:outerShdw blurRad="9525" dist="25400" dir="14640000" algn="tl" rotWithShape="0">
                    <a:srgbClr val="000000">
                      <a:alpha val="30000"/>
                    </a:srgbClr>
                  </a:outerShdw>
                </a:effectLst>
                <a:latin typeface="Courier New"/>
              </a:rPr>
              <a:t>Teacher:</a:t>
            </a:r>
            <a:br>
              <a:rPr lang="en-US" sz="4200" dirty="0">
                <a:ln>
                  <a:solidFill>
                    <a:srgbClr val="000000">
                      <a:lumMod val="75000"/>
                      <a:lumOff val="25000"/>
                      <a:alpha val="10000"/>
                    </a:srgbClr>
                  </a:solidFill>
                </a:ln>
                <a:effectLst>
                  <a:outerShdw blurRad="9525" dist="25400" dir="14640000" algn="tl" rotWithShape="0">
                    <a:srgbClr val="000000">
                      <a:alpha val="30000"/>
                    </a:srgbClr>
                  </a:outerShdw>
                </a:effectLst>
              </a:rPr>
            </a:br>
            <a:r>
              <a:rPr lang="en-US" sz="4200" dirty="0">
                <a:ln>
                  <a:solidFill>
                    <a:srgbClr val="000000">
                      <a:lumMod val="75000"/>
                      <a:lumOff val="25000"/>
                      <a:alpha val="10000"/>
                    </a:srgbClr>
                  </a:solidFill>
                </a:ln>
                <a:effectLst>
                  <a:outerShdw blurRad="9525" dist="25400" dir="14640000" algn="tl" rotWithShape="0">
                    <a:srgbClr val="000000">
                      <a:alpha val="30000"/>
                    </a:srgbClr>
                  </a:outerShdw>
                </a:effectLst>
                <a:latin typeface="Courier New"/>
              </a:rPr>
              <a:t>Ms. Lawrence</a:t>
            </a:r>
          </a:p>
        </p:txBody>
      </p:sp>
      <p:pic>
        <p:nvPicPr>
          <p:cNvPr id="20" name="Picture 21" descr="A computer sitting on top of a wooden table&#10;&#10;Description generated with very high confidence">
            <a:extLst>
              <a:ext uri="{FF2B5EF4-FFF2-40B4-BE49-F238E27FC236}">
                <a16:creationId xmlns:a16="http://schemas.microsoft.com/office/drawing/2014/main" id="{F279F853-2B38-42B9-A9BE-24C61DA7C9EA}"/>
              </a:ext>
            </a:extLst>
          </p:cNvPr>
          <p:cNvPicPr>
            <a:picLocks noGrp="1" noChangeAspect="1"/>
          </p:cNvPicPr>
          <p:nvPr>
            <p:ph idx="1"/>
          </p:nvPr>
        </p:nvPicPr>
        <p:blipFill rotWithShape="1">
          <a:blip r:embed="rId3"/>
          <a:srcRect l="3580" r="23054" b="-1"/>
          <a:stretch/>
        </p:blipFill>
        <p:spPr>
          <a:xfrm>
            <a:off x="4654297" y="10"/>
            <a:ext cx="7537704" cy="6857990"/>
          </a:xfrm>
          <a:prstGeom prst="rect">
            <a:avLst/>
          </a:prstGeom>
        </p:spPr>
      </p:pic>
      <p:pic>
        <p:nvPicPr>
          <p:cNvPr id="26" name="Picture 27" descr="A picture containing drawing&#10;&#10;Description generated with very high confidence">
            <a:extLst>
              <a:ext uri="{FF2B5EF4-FFF2-40B4-BE49-F238E27FC236}">
                <a16:creationId xmlns:a16="http://schemas.microsoft.com/office/drawing/2014/main" id="{6BC3E154-099A-4FA9-9A6D-80B5827D603C}"/>
              </a:ext>
            </a:extLst>
          </p:cNvPr>
          <p:cNvPicPr>
            <a:picLocks noChangeAspect="1"/>
          </p:cNvPicPr>
          <p:nvPr/>
        </p:nvPicPr>
        <p:blipFill rotWithShape="1">
          <a:blip r:embed="rId4"/>
          <a:srcRect t="28475" r="-339" b="-339"/>
          <a:stretch/>
        </p:blipFill>
        <p:spPr>
          <a:xfrm>
            <a:off x="-14" y="1288481"/>
            <a:ext cx="2752499" cy="1971387"/>
          </a:xfrm>
          <a:prstGeom prst="rect">
            <a:avLst/>
          </a:prstGeom>
        </p:spPr>
      </p:pic>
      <p:pic>
        <p:nvPicPr>
          <p:cNvPr id="30" name="Picture 30" descr="A close up of a logo&#10;&#10;Description generated with very high confidence">
            <a:extLst>
              <a:ext uri="{FF2B5EF4-FFF2-40B4-BE49-F238E27FC236}">
                <a16:creationId xmlns:a16="http://schemas.microsoft.com/office/drawing/2014/main" id="{52E8D2F2-0624-4BCD-8138-324B3A15C917}"/>
              </a:ext>
            </a:extLst>
          </p:cNvPr>
          <p:cNvPicPr>
            <a:picLocks noChangeAspect="1"/>
          </p:cNvPicPr>
          <p:nvPr/>
        </p:nvPicPr>
        <p:blipFill>
          <a:blip r:embed="rId5"/>
          <a:stretch>
            <a:fillRect/>
          </a:stretch>
        </p:blipFill>
        <p:spPr>
          <a:xfrm>
            <a:off x="-14" y="2632796"/>
            <a:ext cx="2743200" cy="1017346"/>
          </a:xfrm>
          <a:prstGeom prst="rect">
            <a:avLst/>
          </a:prstGeom>
        </p:spPr>
      </p:pic>
    </p:spTree>
    <p:extLst>
      <p:ext uri="{BB962C8B-B14F-4D97-AF65-F5344CB8AC3E}">
        <p14:creationId xmlns:p14="http://schemas.microsoft.com/office/powerpoint/2010/main" val="385022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36984-4743-4DD2-87C9-1B2A4DF30CDB}"/>
              </a:ext>
            </a:extLst>
          </p:cNvPr>
          <p:cNvSpPr>
            <a:spLocks noGrp="1"/>
          </p:cNvSpPr>
          <p:nvPr>
            <p:ph type="title"/>
          </p:nvPr>
        </p:nvSpPr>
        <p:spPr>
          <a:xfrm>
            <a:off x="-969340" y="1019262"/>
            <a:ext cx="5354462" cy="4827693"/>
          </a:xfrm>
        </p:spPr>
        <p:txBody>
          <a:bodyPr>
            <a:normAutofit/>
          </a:bodyPr>
          <a:lstStyle/>
          <a:p>
            <a:pPr algn="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Resume and </a:t>
            </a:r>
            <a:b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b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Cover letter</a:t>
            </a:r>
            <a:endParaRPr lang="en-US" dirty="0" err="1"/>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8999E7-EB37-4C5F-9503-241D614F3D42}"/>
              </a:ext>
            </a:extLst>
          </p:cNvPr>
          <p:cNvSpPr>
            <a:spLocks noGrp="1"/>
          </p:cNvSpPr>
          <p:nvPr>
            <p:ph idx="1"/>
          </p:nvPr>
        </p:nvSpPr>
        <p:spPr>
          <a:xfrm>
            <a:off x="5307765" y="963507"/>
            <a:ext cx="5959791" cy="4827694"/>
          </a:xfrm>
          <a:effectLst/>
        </p:spPr>
        <p:txBody>
          <a:bodyPr anchor="ctr">
            <a:normAutofit/>
          </a:bodyPr>
          <a:lstStyle/>
          <a:p>
            <a:pPr indent="-305435"/>
            <a:r>
              <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hlinkClick r:id="rId3"/>
              </a:rPr>
              <a:t>Dropbox link</a:t>
            </a:r>
            <a:endPar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hlinkClick r:id="rId4"/>
            </a:endParaRPr>
          </a:p>
        </p:txBody>
      </p:sp>
      <p:sp>
        <p:nvSpPr>
          <p:cNvPr id="4" name="Rectangle: Rounded Corners 3">
            <a:extLst>
              <a:ext uri="{FF2B5EF4-FFF2-40B4-BE49-F238E27FC236}">
                <a16:creationId xmlns:a16="http://schemas.microsoft.com/office/drawing/2014/main" id="{9DA43E0D-928E-41FC-8246-D002D38CCBD2}"/>
              </a:ext>
            </a:extLst>
          </p:cNvPr>
          <p:cNvSpPr/>
          <p:nvPr/>
        </p:nvSpPr>
        <p:spPr>
          <a:xfrm>
            <a:off x="5342966" y="2918012"/>
            <a:ext cx="4240304"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447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36984-4743-4DD2-87C9-1B2A4DF30CDB}"/>
              </a:ext>
            </a:extLst>
          </p:cNvPr>
          <p:cNvSpPr>
            <a:spLocks noGrp="1"/>
          </p:cNvSpPr>
          <p:nvPr>
            <p:ph type="title"/>
          </p:nvPr>
        </p:nvSpPr>
        <p:spPr>
          <a:xfrm>
            <a:off x="-969340" y="1019262"/>
            <a:ext cx="5354462" cy="4827693"/>
          </a:xfrm>
        </p:spPr>
        <p:txBody>
          <a:bodyPr>
            <a:normAutofit/>
          </a:bodyPr>
          <a:lstStyle/>
          <a:p>
            <a:pPr algn="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Reference Letters</a:t>
            </a:r>
            <a:endParaRPr lang="en-US" dirty="0"/>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8999E7-EB37-4C5F-9503-241D614F3D42}"/>
              </a:ext>
            </a:extLst>
          </p:cNvPr>
          <p:cNvSpPr>
            <a:spLocks noGrp="1"/>
          </p:cNvSpPr>
          <p:nvPr>
            <p:ph idx="1"/>
          </p:nvPr>
        </p:nvSpPr>
        <p:spPr>
          <a:xfrm>
            <a:off x="5307765" y="963507"/>
            <a:ext cx="5959791" cy="4827694"/>
          </a:xfrm>
          <a:effectLst/>
        </p:spPr>
        <p:txBody>
          <a:bodyPr anchor="ctr">
            <a:normAutofit/>
          </a:bodyPr>
          <a:lstStyle/>
          <a:p>
            <a:pPr indent="-305435"/>
            <a:r>
              <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hlinkClick r:id="rId3"/>
              </a:rPr>
              <a:t>Dropbox link</a:t>
            </a:r>
            <a:endPar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hlinkClick r:id="rId4"/>
            </a:endParaRPr>
          </a:p>
        </p:txBody>
      </p:sp>
      <p:sp>
        <p:nvSpPr>
          <p:cNvPr id="4" name="Rectangle: Rounded Corners 3">
            <a:extLst>
              <a:ext uri="{FF2B5EF4-FFF2-40B4-BE49-F238E27FC236}">
                <a16:creationId xmlns:a16="http://schemas.microsoft.com/office/drawing/2014/main" id="{9DA43E0D-928E-41FC-8246-D002D38CCBD2}"/>
              </a:ext>
            </a:extLst>
          </p:cNvPr>
          <p:cNvSpPr/>
          <p:nvPr/>
        </p:nvSpPr>
        <p:spPr>
          <a:xfrm>
            <a:off x="5342966" y="2918012"/>
            <a:ext cx="4240304"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9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36984-4743-4DD2-87C9-1B2A4DF30CDB}"/>
              </a:ext>
            </a:extLst>
          </p:cNvPr>
          <p:cNvSpPr>
            <a:spLocks noGrp="1"/>
          </p:cNvSpPr>
          <p:nvPr>
            <p:ph type="title"/>
          </p:nvPr>
        </p:nvSpPr>
        <p:spPr>
          <a:xfrm>
            <a:off x="-969340" y="1019262"/>
            <a:ext cx="5354462" cy="4827693"/>
          </a:xfrm>
        </p:spPr>
        <p:txBody>
          <a:bodyPr>
            <a:normAutofit/>
          </a:bodyPr>
          <a:lstStyle/>
          <a:p>
            <a:pPr algn="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Final Reflection</a:t>
            </a:r>
            <a:endParaRPr lang="en-US" dirty="0"/>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8999E7-EB37-4C5F-9503-241D614F3D42}"/>
              </a:ext>
            </a:extLst>
          </p:cNvPr>
          <p:cNvSpPr>
            <a:spLocks noGrp="1"/>
          </p:cNvSpPr>
          <p:nvPr>
            <p:ph idx="1"/>
          </p:nvPr>
        </p:nvSpPr>
        <p:spPr>
          <a:xfrm>
            <a:off x="5307765" y="963507"/>
            <a:ext cx="5959791" cy="4827694"/>
          </a:xfrm>
          <a:effectLst/>
        </p:spPr>
        <p:txBody>
          <a:bodyPr anchor="ctr">
            <a:normAutofit/>
          </a:bodyPr>
          <a:lstStyle/>
          <a:p>
            <a:pPr indent="-305435"/>
            <a:r>
              <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hlinkClick r:id="rId3"/>
              </a:rPr>
              <a:t>Capstone Final Reflection</a:t>
            </a:r>
            <a:endPar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hlinkClick r:id="rId4"/>
            </a:endParaRPr>
          </a:p>
        </p:txBody>
      </p:sp>
      <p:sp>
        <p:nvSpPr>
          <p:cNvPr id="4" name="Rectangle: Rounded Corners 3">
            <a:extLst>
              <a:ext uri="{FF2B5EF4-FFF2-40B4-BE49-F238E27FC236}">
                <a16:creationId xmlns:a16="http://schemas.microsoft.com/office/drawing/2014/main" id="{9DA43E0D-928E-41FC-8246-D002D38CCBD2}"/>
              </a:ext>
            </a:extLst>
          </p:cNvPr>
          <p:cNvSpPr/>
          <p:nvPr/>
        </p:nvSpPr>
        <p:spPr>
          <a:xfrm>
            <a:off x="5342966" y="2918012"/>
            <a:ext cx="4240304"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54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36984-4743-4DD2-87C9-1B2A4DF30CDB}"/>
              </a:ext>
            </a:extLst>
          </p:cNvPr>
          <p:cNvSpPr>
            <a:spLocks noGrp="1"/>
          </p:cNvSpPr>
          <p:nvPr>
            <p:ph type="title"/>
          </p:nvPr>
        </p:nvSpPr>
        <p:spPr>
          <a:xfrm>
            <a:off x="-583961" y="1010503"/>
            <a:ext cx="5354462" cy="4827693"/>
          </a:xfrm>
        </p:spPr>
        <p:txBody>
          <a:bodyPr>
            <a:normAutofit/>
          </a:bodyPr>
          <a:lstStyle/>
          <a:p>
            <a:pPr algn="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Core Competencies</a:t>
            </a:r>
            <a:endParaRPr lang="en-US" dirty="0"/>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8999E7-EB37-4C5F-9503-241D614F3D42}"/>
              </a:ext>
            </a:extLst>
          </p:cNvPr>
          <p:cNvSpPr>
            <a:spLocks noGrp="1"/>
          </p:cNvSpPr>
          <p:nvPr>
            <p:ph idx="1"/>
          </p:nvPr>
        </p:nvSpPr>
        <p:spPr>
          <a:xfrm>
            <a:off x="5307765" y="963507"/>
            <a:ext cx="5959791" cy="4827694"/>
          </a:xfrm>
          <a:effectLst/>
        </p:spPr>
        <p:txBody>
          <a:bodyPr anchor="ctr">
            <a:normAutofit/>
          </a:bodyPr>
          <a:lstStyle/>
          <a:p>
            <a:pPr indent="-305435"/>
            <a:r>
              <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hlinkClick r:id="rId3"/>
              </a:rPr>
              <a:t>Personal Stories Assignment</a:t>
            </a:r>
          </a:p>
          <a:p>
            <a:pPr indent="-305435"/>
            <a:r>
              <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hlinkClick r:id="rId4"/>
              </a:rPr>
              <a:t>Self Assessment of Core Compentencies</a:t>
            </a:r>
            <a:endPar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ndParaRPr>
          </a:p>
        </p:txBody>
      </p:sp>
      <p:sp>
        <p:nvSpPr>
          <p:cNvPr id="4" name="Rectangle: Rounded Corners 3">
            <a:extLst>
              <a:ext uri="{FF2B5EF4-FFF2-40B4-BE49-F238E27FC236}">
                <a16:creationId xmlns:a16="http://schemas.microsoft.com/office/drawing/2014/main" id="{9DA43E0D-928E-41FC-8246-D002D38CCBD2}"/>
              </a:ext>
            </a:extLst>
          </p:cNvPr>
          <p:cNvSpPr/>
          <p:nvPr/>
        </p:nvSpPr>
        <p:spPr>
          <a:xfrm>
            <a:off x="5342966" y="2918012"/>
            <a:ext cx="4911589"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04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F75D0-B572-4FD7-A316-76D7F9DA6765}"/>
              </a:ext>
            </a:extLst>
          </p:cNvPr>
          <p:cNvSpPr>
            <a:spLocks noGrp="1"/>
          </p:cNvSpPr>
          <p:nvPr>
            <p:ph type="title"/>
          </p:nvPr>
        </p:nvSpPr>
        <p:spPr>
          <a:xfrm>
            <a:off x="924443" y="1023257"/>
            <a:ext cx="3732902" cy="4570457"/>
          </a:xfrm>
          <a:effectLst/>
        </p:spPr>
        <p:txBody>
          <a:bodyPr>
            <a:normAutofit/>
          </a:bodyPr>
          <a:lstStyle/>
          <a:p>
            <a:pPr algn="l"/>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Table of Contents</a:t>
            </a:r>
            <a:endParaRPr lang="en-US"/>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2993CA-4DF6-4F48-AAA3-4788BF26ACCB}"/>
              </a:ext>
            </a:extLst>
          </p:cNvPr>
          <p:cNvSpPr>
            <a:spLocks noGrp="1"/>
          </p:cNvSpPr>
          <p:nvPr>
            <p:ph idx="1"/>
          </p:nvPr>
        </p:nvSpPr>
        <p:spPr>
          <a:xfrm>
            <a:off x="5252560" y="1023257"/>
            <a:ext cx="6704214" cy="4570457"/>
          </a:xfrm>
          <a:effectLst/>
        </p:spPr>
        <p:txBody>
          <a:bodyPr anchor="ctr">
            <a:normAutofit/>
          </a:bodyPr>
          <a:lstStyle/>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Cover Page...............................................................1</a:t>
            </a:r>
          </a:p>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Formal Proposal......................................................3</a:t>
            </a:r>
          </a:p>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Capstone Timeline...................................................4</a:t>
            </a:r>
          </a:p>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Logs for Vertex and Quadratic Calculators................5</a:t>
            </a:r>
          </a:p>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Logs for Triangle Solver Program......................6, 7, 8</a:t>
            </a:r>
          </a:p>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Goals.......................................................................9</a:t>
            </a:r>
          </a:p>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Resume &amp; Cover letter............................................10</a:t>
            </a:r>
          </a:p>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Reference Letters....................................................11</a:t>
            </a:r>
          </a:p>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Final Reflection......................................................12</a:t>
            </a:r>
          </a:p>
          <a:p>
            <a:pPr marL="37465" indent="0">
              <a:buNone/>
            </a:pPr>
            <a:r>
              <a:rPr lang="en-US" dirty="0">
                <a:ln>
                  <a:solidFill>
                    <a:srgbClr val="FFFFFF">
                      <a:lumMod val="75000"/>
                      <a:lumOff val="25000"/>
                      <a:alpha val="10000"/>
                    </a:srgbClr>
                  </a:solidFill>
                </a:ln>
                <a:effectLst>
                  <a:outerShdw blurRad="9525" dist="25400" dir="14640000" algn="tl" rotWithShape="0">
                    <a:srgbClr val="FFFFFF">
                      <a:alpha val="30000"/>
                    </a:srgbClr>
                  </a:outerShdw>
                </a:effectLst>
              </a:rPr>
              <a:t>Core Competencies.................................................13</a:t>
            </a:r>
          </a:p>
        </p:txBody>
      </p:sp>
    </p:spTree>
    <p:extLst>
      <p:ext uri="{BB962C8B-B14F-4D97-AF65-F5344CB8AC3E}">
        <p14:creationId xmlns:p14="http://schemas.microsoft.com/office/powerpoint/2010/main" val="180343073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36984-4743-4DD2-87C9-1B2A4DF30CDB}"/>
              </a:ext>
            </a:extLst>
          </p:cNvPr>
          <p:cNvSpPr>
            <a:spLocks noGrp="1"/>
          </p:cNvSpPr>
          <p:nvPr>
            <p:ph type="title"/>
          </p:nvPr>
        </p:nvSpPr>
        <p:spPr>
          <a:xfrm>
            <a:off x="-699852" y="963506"/>
            <a:ext cx="5354462" cy="4827693"/>
          </a:xfrm>
        </p:spPr>
        <p:txBody>
          <a:bodyPr>
            <a:normAutofit/>
          </a:bodyPr>
          <a:lstStyle/>
          <a:p>
            <a:pPr algn="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Formal Proposal</a:t>
            </a:r>
            <a:endParaRPr lang="en-US"/>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8999E7-EB37-4C5F-9503-241D614F3D42}"/>
              </a:ext>
            </a:extLst>
          </p:cNvPr>
          <p:cNvSpPr>
            <a:spLocks noGrp="1"/>
          </p:cNvSpPr>
          <p:nvPr>
            <p:ph idx="1"/>
          </p:nvPr>
        </p:nvSpPr>
        <p:spPr>
          <a:xfrm>
            <a:off x="5307765" y="963507"/>
            <a:ext cx="5959791" cy="4827694"/>
          </a:xfrm>
          <a:effectLst/>
        </p:spPr>
        <p:txBody>
          <a:bodyPr anchor="ctr">
            <a:normAutofit/>
          </a:bodyPr>
          <a:lstStyle/>
          <a:p>
            <a:pPr indent="-305435"/>
            <a:r>
              <a:rPr lang="en-US">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hlinkClick r:id="rId3"/>
              </a:rPr>
              <a:t>Formal Proposal Word Document</a:t>
            </a:r>
            <a:endParaRPr lang="en-US">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ndParaRPr>
          </a:p>
        </p:txBody>
      </p:sp>
      <p:sp>
        <p:nvSpPr>
          <p:cNvPr id="4" name="Rectangle: Rounded Corners 3">
            <a:extLst>
              <a:ext uri="{FF2B5EF4-FFF2-40B4-BE49-F238E27FC236}">
                <a16:creationId xmlns:a16="http://schemas.microsoft.com/office/drawing/2014/main" id="{9DA43E0D-928E-41FC-8246-D002D38CCBD2}"/>
              </a:ext>
            </a:extLst>
          </p:cNvPr>
          <p:cNvSpPr/>
          <p:nvPr/>
        </p:nvSpPr>
        <p:spPr>
          <a:xfrm>
            <a:off x="5342966" y="2918012"/>
            <a:ext cx="4240304"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380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DFC9F0-A331-4684-AAD7-5ED1DDDFF56A}"/>
              </a:ext>
            </a:extLst>
          </p:cNvPr>
          <p:cNvPicPr>
            <a:picLocks noChangeAspect="1"/>
          </p:cNvPicPr>
          <p:nvPr/>
        </p:nvPicPr>
        <p:blipFill rotWithShape="1">
          <a:blip r:embed="rId3">
            <a:alphaModFix amt="35000"/>
          </a:blip>
          <a:srcRect t="2799" r="-2" b="12803"/>
          <a:stretch/>
        </p:blipFill>
        <p:spPr>
          <a:xfrm>
            <a:off x="20" y="10"/>
            <a:ext cx="12191980" cy="6857990"/>
          </a:xfrm>
          <a:prstGeom prst="rect">
            <a:avLst/>
          </a:prstGeom>
        </p:spPr>
      </p:pic>
      <p:sp>
        <p:nvSpPr>
          <p:cNvPr id="2" name="Title 1"/>
          <p:cNvSpPr>
            <a:spLocks noGrp="1"/>
          </p:cNvSpPr>
          <p:nvPr>
            <p:ph type="ctrTitle"/>
          </p:nvPr>
        </p:nvSpPr>
        <p:spPr>
          <a:xfrm>
            <a:off x="-1532164" y="-828517"/>
            <a:ext cx="9440034" cy="1828801"/>
          </a:xfrm>
        </p:spPr>
        <p:txBody>
          <a:bodyPr>
            <a:normAutofit/>
          </a:bodyPr>
          <a:lstStyle/>
          <a:p>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Capstone Timeline</a:t>
            </a:r>
            <a:endParaRPr lang="en-US" dirty="0"/>
          </a:p>
        </p:txBody>
      </p:sp>
      <p:sp>
        <p:nvSpPr>
          <p:cNvPr id="3" name="Subtitle 2"/>
          <p:cNvSpPr>
            <a:spLocks noGrp="1"/>
          </p:cNvSpPr>
          <p:nvPr>
            <p:ph type="subTitle" idx="1"/>
          </p:nvPr>
        </p:nvSpPr>
        <p:spPr>
          <a:xfrm>
            <a:off x="601436" y="1393146"/>
            <a:ext cx="9440034" cy="5302552"/>
          </a:xfrm>
        </p:spPr>
        <p:txBody>
          <a:bodyPr>
            <a:normAutofit/>
          </a:bodyPr>
          <a:lstStyle/>
          <a:p>
            <a:r>
              <a:rPr lang="en-US" u="sng" dirty="0">
                <a:ln>
                  <a:solidFill>
                    <a:srgbClr val="000000">
                      <a:lumMod val="75000"/>
                      <a:lumOff val="25000"/>
                      <a:alpha val="10000"/>
                    </a:srgbClr>
                  </a:solidFill>
                </a:ln>
                <a:effectLst>
                  <a:outerShdw blurRad="9525" dist="25400" dir="14640000" algn="tl" rotWithShape="0">
                    <a:srgbClr val="000000">
                      <a:alpha val="30000"/>
                    </a:srgbClr>
                  </a:outerShdw>
                </a:effectLst>
              </a:rPr>
              <a:t>Due Date: December 13 2019</a:t>
            </a:r>
          </a:p>
          <a:p>
            <a:pPr algn="l"/>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Oct. 17 – Research and develop flow charts for Vertex form converter and Quadratic Formula Calculator.</a:t>
            </a:r>
            <a:endParaRPr lang="en-US" u="sng"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gn="l"/>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gn="l"/>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Oct. 30 – Code and debug program using flow charts as references.</a:t>
            </a:r>
            <a:endParaRPr lang="en-US" dirty="0"/>
          </a:p>
          <a:p>
            <a:pPr algn="l"/>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gn="l"/>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Nov. 2 – Research modules that can be used to solve triangles and create a flowchart for the Triangle Solver program.</a:t>
            </a:r>
            <a:endParaRPr lang="en-US"/>
          </a:p>
          <a:p>
            <a:pPr algn="l"/>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gn="l"/>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Dec. 11 – Finish Coding and debugging the Triangle Solver, create a GUI if done planning before Nov. 20</a:t>
            </a:r>
            <a:endParaRPr lang="en-US" dirty="0"/>
          </a:p>
          <a:p>
            <a:pPr algn="l"/>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gn="l"/>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gn="l"/>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10985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2556-7940-4352-A6F5-FB2E9016EBDC}"/>
              </a:ext>
            </a:extLst>
          </p:cNvPr>
          <p:cNvSpPr>
            <a:spLocks noGrp="1"/>
          </p:cNvSpPr>
          <p:nvPr>
            <p:ph type="title"/>
          </p:nvPr>
        </p:nvSpPr>
        <p:spPr>
          <a:xfrm>
            <a:off x="-238498" y="107795"/>
            <a:ext cx="9554592" cy="420959"/>
          </a:xfrm>
        </p:spPr>
        <p:txBody>
          <a:bodyPr>
            <a:normAutofit fontScale="90000"/>
          </a:bodyPr>
          <a:lstStyle/>
          <a:p>
            <a:r>
              <a:rPr lang="en-US" sz="4000">
                <a:ln>
                  <a:solidFill>
                    <a:srgbClr val="000000">
                      <a:lumMod val="75000"/>
                      <a:lumOff val="25000"/>
                      <a:alpha val="10000"/>
                    </a:srgbClr>
                  </a:solidFill>
                </a:ln>
                <a:effectLst>
                  <a:outerShdw blurRad="9525" dist="25400" dir="14640000" algn="tl" rotWithShape="0">
                    <a:srgbClr val="000000">
                      <a:alpha val="30000"/>
                    </a:srgbClr>
                  </a:outerShdw>
                </a:effectLst>
              </a:rPr>
              <a:t>Logs</a:t>
            </a:r>
            <a:r>
              <a:rPr lang="en-US">
                <a:ln>
                  <a:solidFill>
                    <a:srgbClr val="000000">
                      <a:lumMod val="75000"/>
                      <a:lumOff val="25000"/>
                      <a:alpha val="10000"/>
                    </a:srgbClr>
                  </a:solidFill>
                </a:ln>
                <a:effectLst>
                  <a:outerShdw blurRad="9525" dist="25400" dir="14640000" algn="tl" rotWithShape="0">
                    <a:srgbClr val="000000">
                      <a:alpha val="30000"/>
                    </a:srgbClr>
                  </a:outerShdw>
                </a:effectLst>
              </a:rPr>
              <a:t> for Vertex and Quadratic Calculators</a:t>
            </a:r>
            <a:endParaRPr lang="en-US" sz="4000"/>
          </a:p>
        </p:txBody>
      </p:sp>
      <p:graphicFrame>
        <p:nvGraphicFramePr>
          <p:cNvPr id="14" name="Content Placeholder 2">
            <a:extLst>
              <a:ext uri="{FF2B5EF4-FFF2-40B4-BE49-F238E27FC236}">
                <a16:creationId xmlns:a16="http://schemas.microsoft.com/office/drawing/2014/main" id="{5857D063-2FD3-47DF-AA01-F1A4BA2F94F0}"/>
              </a:ext>
            </a:extLst>
          </p:cNvPr>
          <p:cNvGraphicFramePr>
            <a:graphicFrameLocks noGrp="1"/>
          </p:cNvGraphicFramePr>
          <p:nvPr>
            <p:ph idx="1"/>
            <p:extLst>
              <p:ext uri="{D42A27DB-BD31-4B8C-83A1-F6EECF244321}">
                <p14:modId xmlns:p14="http://schemas.microsoft.com/office/powerpoint/2010/main" val="271065877"/>
              </p:ext>
            </p:extLst>
          </p:nvPr>
        </p:nvGraphicFramePr>
        <p:xfrm>
          <a:off x="394010" y="2113620"/>
          <a:ext cx="11617479" cy="3212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0" name="Picture 70" descr="A picture containing table, desk, display, computer&#10;&#10;Description generated with very high confidence">
            <a:extLst>
              <a:ext uri="{FF2B5EF4-FFF2-40B4-BE49-F238E27FC236}">
                <a16:creationId xmlns:a16="http://schemas.microsoft.com/office/drawing/2014/main" id="{7B51E8DB-84E1-40CD-BCC3-880FE8FE1076}"/>
              </a:ext>
            </a:extLst>
          </p:cNvPr>
          <p:cNvPicPr>
            <a:picLocks noChangeAspect="1"/>
          </p:cNvPicPr>
          <p:nvPr/>
        </p:nvPicPr>
        <p:blipFill>
          <a:blip r:embed="rId8"/>
          <a:stretch>
            <a:fillRect/>
          </a:stretch>
        </p:blipFill>
        <p:spPr>
          <a:xfrm>
            <a:off x="869904" y="699636"/>
            <a:ext cx="2743200" cy="1543050"/>
          </a:xfrm>
          <a:prstGeom prst="rect">
            <a:avLst/>
          </a:prstGeom>
        </p:spPr>
      </p:pic>
      <p:pic>
        <p:nvPicPr>
          <p:cNvPr id="230" name="Picture 230" descr="A screen shot of a computer&#10;&#10;Description generated with very high confidence">
            <a:extLst>
              <a:ext uri="{FF2B5EF4-FFF2-40B4-BE49-F238E27FC236}">
                <a16:creationId xmlns:a16="http://schemas.microsoft.com/office/drawing/2014/main" id="{FD8C86D8-76E8-4B8C-A9D9-A3D2F324F922}"/>
              </a:ext>
            </a:extLst>
          </p:cNvPr>
          <p:cNvPicPr>
            <a:picLocks noChangeAspect="1"/>
          </p:cNvPicPr>
          <p:nvPr/>
        </p:nvPicPr>
        <p:blipFill rotWithShape="1">
          <a:blip r:embed="rId9"/>
          <a:srcRect l="9216" t="37978" r="13825" b="10382"/>
          <a:stretch/>
        </p:blipFill>
        <p:spPr>
          <a:xfrm>
            <a:off x="4386001" y="697479"/>
            <a:ext cx="3638558" cy="1384759"/>
          </a:xfrm>
          <a:prstGeom prst="rect">
            <a:avLst/>
          </a:prstGeom>
        </p:spPr>
      </p:pic>
      <p:pic>
        <p:nvPicPr>
          <p:cNvPr id="232" name="Picture 232" descr="A screenshot of a cell phone screen with text&#10;&#10;Description generated with very high confidence">
            <a:extLst>
              <a:ext uri="{FF2B5EF4-FFF2-40B4-BE49-F238E27FC236}">
                <a16:creationId xmlns:a16="http://schemas.microsoft.com/office/drawing/2014/main" id="{5E4C37A5-44FB-4FA3-A185-DA6992A2CAEE}"/>
              </a:ext>
            </a:extLst>
          </p:cNvPr>
          <p:cNvPicPr>
            <a:picLocks noChangeAspect="1"/>
          </p:cNvPicPr>
          <p:nvPr/>
        </p:nvPicPr>
        <p:blipFill>
          <a:blip r:embed="rId10"/>
          <a:stretch>
            <a:fillRect/>
          </a:stretch>
        </p:blipFill>
        <p:spPr>
          <a:xfrm>
            <a:off x="1323372" y="5194742"/>
            <a:ext cx="2743200" cy="1543050"/>
          </a:xfrm>
          <a:prstGeom prst="rect">
            <a:avLst/>
          </a:prstGeom>
        </p:spPr>
      </p:pic>
      <p:pic>
        <p:nvPicPr>
          <p:cNvPr id="256" name="Picture 256" descr="A screenshot of a cell phone&#10;&#10;Description generated with very high confidence">
            <a:extLst>
              <a:ext uri="{FF2B5EF4-FFF2-40B4-BE49-F238E27FC236}">
                <a16:creationId xmlns:a16="http://schemas.microsoft.com/office/drawing/2014/main" id="{8A9DE8DF-126E-4D2D-B222-665D16BA185F}"/>
              </a:ext>
            </a:extLst>
          </p:cNvPr>
          <p:cNvPicPr>
            <a:picLocks noChangeAspect="1"/>
          </p:cNvPicPr>
          <p:nvPr/>
        </p:nvPicPr>
        <p:blipFill rotWithShape="1">
          <a:blip r:embed="rId11"/>
          <a:srcRect l="824" t="15741" r="3022" b="47685"/>
          <a:stretch/>
        </p:blipFill>
        <p:spPr>
          <a:xfrm>
            <a:off x="4124144" y="5233766"/>
            <a:ext cx="2225557" cy="1504956"/>
          </a:xfrm>
          <a:prstGeom prst="rect">
            <a:avLst/>
          </a:prstGeom>
        </p:spPr>
      </p:pic>
    </p:spTree>
    <p:extLst>
      <p:ext uri="{BB962C8B-B14F-4D97-AF65-F5344CB8AC3E}">
        <p14:creationId xmlns:p14="http://schemas.microsoft.com/office/powerpoint/2010/main" val="325900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2556-7940-4352-A6F5-FB2E9016EBDC}"/>
              </a:ext>
            </a:extLst>
          </p:cNvPr>
          <p:cNvSpPr>
            <a:spLocks noGrp="1"/>
          </p:cNvSpPr>
          <p:nvPr>
            <p:ph type="title"/>
          </p:nvPr>
        </p:nvSpPr>
        <p:spPr>
          <a:xfrm>
            <a:off x="-1415279" y="136001"/>
            <a:ext cx="10372347" cy="346618"/>
          </a:xfrm>
        </p:spPr>
        <p:txBody>
          <a:bodyPr>
            <a:normAutofit fontScale="90000"/>
          </a:bodyPr>
          <a:lstStyle/>
          <a:p>
            <a:r>
              <a:rPr lang="en-US" sz="4000">
                <a:ln>
                  <a:solidFill>
                    <a:srgbClr val="000000">
                      <a:lumMod val="75000"/>
                      <a:lumOff val="25000"/>
                      <a:alpha val="10000"/>
                    </a:srgbClr>
                  </a:solidFill>
                </a:ln>
                <a:effectLst>
                  <a:outerShdw blurRad="9525" dist="25400" dir="14640000" algn="tl" rotWithShape="0">
                    <a:srgbClr val="000000">
                      <a:alpha val="30000"/>
                    </a:srgbClr>
                  </a:outerShdw>
                </a:effectLst>
              </a:rPr>
              <a:t>Logs</a:t>
            </a:r>
            <a:r>
              <a:rPr lang="en-US">
                <a:ln>
                  <a:solidFill>
                    <a:srgbClr val="000000">
                      <a:lumMod val="75000"/>
                      <a:lumOff val="25000"/>
                      <a:alpha val="10000"/>
                    </a:srgbClr>
                  </a:solidFill>
                </a:ln>
                <a:effectLst>
                  <a:outerShdw blurRad="9525" dist="25400" dir="14640000" algn="tl" rotWithShape="0">
                    <a:srgbClr val="000000">
                      <a:alpha val="30000"/>
                    </a:srgbClr>
                  </a:outerShdw>
                </a:effectLst>
              </a:rPr>
              <a:t> for Triangle Solver Program (1/3)</a:t>
            </a:r>
            <a:endParaRPr lang="en-US" sz="4000" dirty="0"/>
          </a:p>
        </p:txBody>
      </p:sp>
      <p:graphicFrame>
        <p:nvGraphicFramePr>
          <p:cNvPr id="14" name="Content Placeholder 2">
            <a:extLst>
              <a:ext uri="{FF2B5EF4-FFF2-40B4-BE49-F238E27FC236}">
                <a16:creationId xmlns:a16="http://schemas.microsoft.com/office/drawing/2014/main" id="{5857D063-2FD3-47DF-AA01-F1A4BA2F94F0}"/>
              </a:ext>
            </a:extLst>
          </p:cNvPr>
          <p:cNvGraphicFramePr>
            <a:graphicFrameLocks noGrp="1"/>
          </p:cNvGraphicFramePr>
          <p:nvPr>
            <p:ph idx="1"/>
            <p:extLst>
              <p:ext uri="{D42A27DB-BD31-4B8C-83A1-F6EECF244321}">
                <p14:modId xmlns:p14="http://schemas.microsoft.com/office/powerpoint/2010/main" val="3758897907"/>
              </p:ext>
            </p:extLst>
          </p:nvPr>
        </p:nvGraphicFramePr>
        <p:xfrm>
          <a:off x="57845" y="2076450"/>
          <a:ext cx="11132361"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4" name="Picture 114" descr="A screenshot of a cell phone&#10;&#10;Description generated with very high confidence">
            <a:extLst>
              <a:ext uri="{FF2B5EF4-FFF2-40B4-BE49-F238E27FC236}">
                <a16:creationId xmlns:a16="http://schemas.microsoft.com/office/drawing/2014/main" id="{B83076A3-3CB5-4F95-85E3-10B2F7C56A0F}"/>
              </a:ext>
            </a:extLst>
          </p:cNvPr>
          <p:cNvPicPr>
            <a:picLocks noChangeAspect="1"/>
          </p:cNvPicPr>
          <p:nvPr/>
        </p:nvPicPr>
        <p:blipFill>
          <a:blip r:embed="rId8"/>
          <a:stretch>
            <a:fillRect/>
          </a:stretch>
        </p:blipFill>
        <p:spPr>
          <a:xfrm>
            <a:off x="306729" y="689779"/>
            <a:ext cx="2743200" cy="1543050"/>
          </a:xfrm>
          <a:prstGeom prst="rect">
            <a:avLst/>
          </a:prstGeom>
        </p:spPr>
      </p:pic>
      <p:pic>
        <p:nvPicPr>
          <p:cNvPr id="116" name="Picture 116" descr="A picture containing computer&#10;&#10;Description generated with very high confidence">
            <a:extLst>
              <a:ext uri="{FF2B5EF4-FFF2-40B4-BE49-F238E27FC236}">
                <a16:creationId xmlns:a16="http://schemas.microsoft.com/office/drawing/2014/main" id="{99EA0FA1-CE4B-4AAC-B196-0C6439F7DAE0}"/>
              </a:ext>
            </a:extLst>
          </p:cNvPr>
          <p:cNvPicPr>
            <a:picLocks noChangeAspect="1"/>
          </p:cNvPicPr>
          <p:nvPr/>
        </p:nvPicPr>
        <p:blipFill>
          <a:blip r:embed="rId9"/>
          <a:stretch>
            <a:fillRect/>
          </a:stretch>
        </p:blipFill>
        <p:spPr>
          <a:xfrm>
            <a:off x="4251767" y="805526"/>
            <a:ext cx="2743200" cy="1543050"/>
          </a:xfrm>
          <a:prstGeom prst="rect">
            <a:avLst/>
          </a:prstGeom>
        </p:spPr>
      </p:pic>
      <p:pic>
        <p:nvPicPr>
          <p:cNvPr id="118" name="Picture 118" descr="A screenshot of a cell phone screen with text&#10;&#10;Description generated with very high confidence">
            <a:extLst>
              <a:ext uri="{FF2B5EF4-FFF2-40B4-BE49-F238E27FC236}">
                <a16:creationId xmlns:a16="http://schemas.microsoft.com/office/drawing/2014/main" id="{A653F8C7-FCFF-4EE1-9A82-DB446BA5A6D9}"/>
              </a:ext>
            </a:extLst>
          </p:cNvPr>
          <p:cNvPicPr>
            <a:picLocks noChangeAspect="1"/>
          </p:cNvPicPr>
          <p:nvPr/>
        </p:nvPicPr>
        <p:blipFill>
          <a:blip r:embed="rId10"/>
          <a:stretch>
            <a:fillRect/>
          </a:stretch>
        </p:blipFill>
        <p:spPr>
          <a:xfrm>
            <a:off x="2491129" y="5453002"/>
            <a:ext cx="2305050" cy="1282700"/>
          </a:xfrm>
          <a:prstGeom prst="rect">
            <a:avLst/>
          </a:prstGeom>
        </p:spPr>
      </p:pic>
      <p:pic>
        <p:nvPicPr>
          <p:cNvPr id="120" name="Picture 120" descr="A screen shot of a computer&#10;&#10;Description generated with high confidence">
            <a:extLst>
              <a:ext uri="{FF2B5EF4-FFF2-40B4-BE49-F238E27FC236}">
                <a16:creationId xmlns:a16="http://schemas.microsoft.com/office/drawing/2014/main" id="{F0438960-6FA0-444E-BF88-786CB1DFE46F}"/>
              </a:ext>
            </a:extLst>
          </p:cNvPr>
          <p:cNvPicPr>
            <a:picLocks noChangeAspect="1"/>
          </p:cNvPicPr>
          <p:nvPr/>
        </p:nvPicPr>
        <p:blipFill rotWithShape="1">
          <a:blip r:embed="rId11"/>
          <a:srcRect l="13889" t="6173" r="13889" b="-1235"/>
          <a:stretch/>
        </p:blipFill>
        <p:spPr>
          <a:xfrm>
            <a:off x="9286513" y="4735452"/>
            <a:ext cx="2698756" cy="2000251"/>
          </a:xfrm>
          <a:prstGeom prst="rect">
            <a:avLst/>
          </a:prstGeom>
        </p:spPr>
      </p:pic>
      <p:pic>
        <p:nvPicPr>
          <p:cNvPr id="122" name="Picture 122" descr="A screenshot of a computer&#10;&#10;Description generated with very high confidence">
            <a:extLst>
              <a:ext uri="{FF2B5EF4-FFF2-40B4-BE49-F238E27FC236}">
                <a16:creationId xmlns:a16="http://schemas.microsoft.com/office/drawing/2014/main" id="{9EB28E89-986E-41CD-A05B-4BE29D7E25A6}"/>
              </a:ext>
            </a:extLst>
          </p:cNvPr>
          <p:cNvPicPr>
            <a:picLocks noChangeAspect="1"/>
          </p:cNvPicPr>
          <p:nvPr/>
        </p:nvPicPr>
        <p:blipFill>
          <a:blip r:embed="rId12"/>
          <a:stretch>
            <a:fillRect/>
          </a:stretch>
        </p:blipFill>
        <p:spPr>
          <a:xfrm>
            <a:off x="8081058" y="689779"/>
            <a:ext cx="2743200" cy="1543050"/>
          </a:xfrm>
          <a:prstGeom prst="rect">
            <a:avLst/>
          </a:prstGeom>
        </p:spPr>
      </p:pic>
    </p:spTree>
    <p:extLst>
      <p:ext uri="{BB962C8B-B14F-4D97-AF65-F5344CB8AC3E}">
        <p14:creationId xmlns:p14="http://schemas.microsoft.com/office/powerpoint/2010/main" val="3680807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2556-7940-4352-A6F5-FB2E9016EBDC}"/>
              </a:ext>
            </a:extLst>
          </p:cNvPr>
          <p:cNvSpPr>
            <a:spLocks noGrp="1"/>
          </p:cNvSpPr>
          <p:nvPr>
            <p:ph type="title"/>
          </p:nvPr>
        </p:nvSpPr>
        <p:spPr>
          <a:xfrm>
            <a:off x="-1218056" y="144966"/>
            <a:ext cx="10372347" cy="346618"/>
          </a:xfrm>
        </p:spPr>
        <p:txBody>
          <a:bodyPr>
            <a:normAutofit fontScale="90000"/>
          </a:bodyPr>
          <a:lstStyle/>
          <a:p>
            <a:r>
              <a:rPr lang="en-US" sz="4000">
                <a:ln>
                  <a:solidFill>
                    <a:srgbClr val="000000">
                      <a:lumMod val="75000"/>
                      <a:lumOff val="25000"/>
                      <a:alpha val="10000"/>
                    </a:srgbClr>
                  </a:solidFill>
                </a:ln>
                <a:effectLst>
                  <a:outerShdw blurRad="9525" dist="25400" dir="14640000" algn="tl" rotWithShape="0">
                    <a:srgbClr val="000000">
                      <a:alpha val="30000"/>
                    </a:srgbClr>
                  </a:outerShdw>
                </a:effectLst>
              </a:rPr>
              <a:t>Logs</a:t>
            </a:r>
            <a:r>
              <a:rPr lang="en-US">
                <a:ln>
                  <a:solidFill>
                    <a:srgbClr val="000000">
                      <a:lumMod val="75000"/>
                      <a:lumOff val="25000"/>
                      <a:alpha val="10000"/>
                    </a:srgbClr>
                  </a:solidFill>
                </a:ln>
                <a:effectLst>
                  <a:outerShdw blurRad="9525" dist="25400" dir="14640000" algn="tl" rotWithShape="0">
                    <a:srgbClr val="000000">
                      <a:alpha val="30000"/>
                    </a:srgbClr>
                  </a:outerShdw>
                </a:effectLst>
              </a:rPr>
              <a:t> for Triangle Solver Program (2/3)</a:t>
            </a:r>
            <a:endParaRPr lang="en-US" sz="4000" dirty="0"/>
          </a:p>
        </p:txBody>
      </p:sp>
      <p:graphicFrame>
        <p:nvGraphicFramePr>
          <p:cNvPr id="14" name="Content Placeholder 2">
            <a:extLst>
              <a:ext uri="{FF2B5EF4-FFF2-40B4-BE49-F238E27FC236}">
                <a16:creationId xmlns:a16="http://schemas.microsoft.com/office/drawing/2014/main" id="{5857D063-2FD3-47DF-AA01-F1A4BA2F94F0}"/>
              </a:ext>
            </a:extLst>
          </p:cNvPr>
          <p:cNvGraphicFramePr>
            <a:graphicFrameLocks noGrp="1"/>
          </p:cNvGraphicFramePr>
          <p:nvPr>
            <p:ph idx="1"/>
            <p:extLst>
              <p:ext uri="{D42A27DB-BD31-4B8C-83A1-F6EECF244321}">
                <p14:modId xmlns:p14="http://schemas.microsoft.com/office/powerpoint/2010/main" val="2990370883"/>
              </p:ext>
            </p:extLst>
          </p:nvPr>
        </p:nvGraphicFramePr>
        <p:xfrm>
          <a:off x="57845" y="1920713"/>
          <a:ext cx="11132361" cy="3870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4" name="Picture 114" descr="A close up of a map&#10;&#10;Description generated with very high confidence">
            <a:extLst>
              <a:ext uri="{FF2B5EF4-FFF2-40B4-BE49-F238E27FC236}">
                <a16:creationId xmlns:a16="http://schemas.microsoft.com/office/drawing/2014/main" id="{C3CFEE03-1916-4674-BC72-483ACC28C3C6}"/>
              </a:ext>
            </a:extLst>
          </p:cNvPr>
          <p:cNvPicPr>
            <a:picLocks noChangeAspect="1"/>
          </p:cNvPicPr>
          <p:nvPr/>
        </p:nvPicPr>
        <p:blipFill rotWithShape="1">
          <a:blip r:embed="rId8"/>
          <a:srcRect b="40000"/>
          <a:stretch/>
        </p:blipFill>
        <p:spPr>
          <a:xfrm>
            <a:off x="306729" y="592813"/>
            <a:ext cx="2628900" cy="1695194"/>
          </a:xfrm>
          <a:prstGeom prst="rect">
            <a:avLst/>
          </a:prstGeom>
        </p:spPr>
      </p:pic>
      <p:pic>
        <p:nvPicPr>
          <p:cNvPr id="184" name="Picture 184" descr="A screenshot of a cell phone&#10;&#10;Description generated with very high confidence">
            <a:extLst>
              <a:ext uri="{FF2B5EF4-FFF2-40B4-BE49-F238E27FC236}">
                <a16:creationId xmlns:a16="http://schemas.microsoft.com/office/drawing/2014/main" id="{3FD55153-4F58-41FD-9044-A0BF080776CF}"/>
              </a:ext>
            </a:extLst>
          </p:cNvPr>
          <p:cNvPicPr>
            <a:picLocks noChangeAspect="1"/>
          </p:cNvPicPr>
          <p:nvPr/>
        </p:nvPicPr>
        <p:blipFill>
          <a:blip r:embed="rId9"/>
          <a:stretch>
            <a:fillRect/>
          </a:stretch>
        </p:blipFill>
        <p:spPr>
          <a:xfrm>
            <a:off x="2493380" y="5414902"/>
            <a:ext cx="2457450" cy="1384300"/>
          </a:xfrm>
          <a:prstGeom prst="rect">
            <a:avLst/>
          </a:prstGeom>
        </p:spPr>
      </p:pic>
      <p:pic>
        <p:nvPicPr>
          <p:cNvPr id="230" name="Picture 230" descr="A picture containing bird&#10;&#10;Description generated with very high confidence">
            <a:extLst>
              <a:ext uri="{FF2B5EF4-FFF2-40B4-BE49-F238E27FC236}">
                <a16:creationId xmlns:a16="http://schemas.microsoft.com/office/drawing/2014/main" id="{67F5F45F-9C2C-4D68-BE08-EF85267F4548}"/>
              </a:ext>
            </a:extLst>
          </p:cNvPr>
          <p:cNvPicPr>
            <a:picLocks noChangeAspect="1"/>
          </p:cNvPicPr>
          <p:nvPr/>
        </p:nvPicPr>
        <p:blipFill>
          <a:blip r:embed="rId10"/>
          <a:stretch>
            <a:fillRect/>
          </a:stretch>
        </p:blipFill>
        <p:spPr>
          <a:xfrm>
            <a:off x="6094071" y="5410614"/>
            <a:ext cx="2743200" cy="1110343"/>
          </a:xfrm>
          <a:prstGeom prst="rect">
            <a:avLst/>
          </a:prstGeom>
        </p:spPr>
      </p:pic>
    </p:spTree>
    <p:extLst>
      <p:ext uri="{BB962C8B-B14F-4D97-AF65-F5344CB8AC3E}">
        <p14:creationId xmlns:p14="http://schemas.microsoft.com/office/powerpoint/2010/main" val="345869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2556-7940-4352-A6F5-FB2E9016EBDC}"/>
              </a:ext>
            </a:extLst>
          </p:cNvPr>
          <p:cNvSpPr>
            <a:spLocks noGrp="1"/>
          </p:cNvSpPr>
          <p:nvPr>
            <p:ph type="title"/>
          </p:nvPr>
        </p:nvSpPr>
        <p:spPr>
          <a:xfrm>
            <a:off x="-1218056" y="144966"/>
            <a:ext cx="10372347" cy="346618"/>
          </a:xfrm>
        </p:spPr>
        <p:txBody>
          <a:bodyPr>
            <a:normAutofit fontScale="90000"/>
          </a:bodyPr>
          <a:lstStyle/>
          <a:p>
            <a:r>
              <a:rPr lang="en-US" sz="4000">
                <a:ln>
                  <a:solidFill>
                    <a:srgbClr val="000000">
                      <a:lumMod val="75000"/>
                      <a:lumOff val="25000"/>
                      <a:alpha val="10000"/>
                    </a:srgbClr>
                  </a:solidFill>
                </a:ln>
                <a:effectLst>
                  <a:outerShdw blurRad="9525" dist="25400" dir="14640000" algn="tl" rotWithShape="0">
                    <a:srgbClr val="000000">
                      <a:alpha val="30000"/>
                    </a:srgbClr>
                  </a:outerShdw>
                </a:effectLst>
              </a:rPr>
              <a:t>Logs</a:t>
            </a:r>
            <a:r>
              <a:rPr lang="en-US">
                <a:ln>
                  <a:solidFill>
                    <a:srgbClr val="000000">
                      <a:lumMod val="75000"/>
                      <a:lumOff val="25000"/>
                      <a:alpha val="10000"/>
                    </a:srgbClr>
                  </a:solidFill>
                </a:ln>
                <a:effectLst>
                  <a:outerShdw blurRad="9525" dist="25400" dir="14640000" algn="tl" rotWithShape="0">
                    <a:srgbClr val="000000">
                      <a:alpha val="30000"/>
                    </a:srgbClr>
                  </a:outerShdw>
                </a:effectLst>
              </a:rPr>
              <a:t> for Triangle Solver Program (3/3)</a:t>
            </a:r>
            <a:endParaRPr lang="en-US" sz="4000"/>
          </a:p>
        </p:txBody>
      </p:sp>
      <p:graphicFrame>
        <p:nvGraphicFramePr>
          <p:cNvPr id="14" name="Content Placeholder 2">
            <a:extLst>
              <a:ext uri="{FF2B5EF4-FFF2-40B4-BE49-F238E27FC236}">
                <a16:creationId xmlns:a16="http://schemas.microsoft.com/office/drawing/2014/main" id="{5857D063-2FD3-47DF-AA01-F1A4BA2F94F0}"/>
              </a:ext>
            </a:extLst>
          </p:cNvPr>
          <p:cNvGraphicFramePr>
            <a:graphicFrameLocks noGrp="1"/>
          </p:cNvGraphicFramePr>
          <p:nvPr>
            <p:ph idx="1"/>
          </p:nvPr>
        </p:nvGraphicFramePr>
        <p:xfrm>
          <a:off x="57845" y="1920713"/>
          <a:ext cx="11132361" cy="3870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4" name="Picture 114" descr="A screenshot of a cell phone&#10;&#10;Description generated with very high confidence">
            <a:extLst>
              <a:ext uri="{FF2B5EF4-FFF2-40B4-BE49-F238E27FC236}">
                <a16:creationId xmlns:a16="http://schemas.microsoft.com/office/drawing/2014/main" id="{F262DDDE-E34B-40A1-933D-73A339EA38F3}"/>
              </a:ext>
            </a:extLst>
          </p:cNvPr>
          <p:cNvPicPr>
            <a:picLocks noChangeAspect="1"/>
          </p:cNvPicPr>
          <p:nvPr/>
        </p:nvPicPr>
        <p:blipFill rotWithShape="1">
          <a:blip r:embed="rId8"/>
          <a:srcRect t="13317" b="31636"/>
          <a:stretch/>
        </p:blipFill>
        <p:spPr>
          <a:xfrm>
            <a:off x="1902830" y="5617873"/>
            <a:ext cx="3536950" cy="1094603"/>
          </a:xfrm>
          <a:prstGeom prst="rect">
            <a:avLst/>
          </a:prstGeom>
        </p:spPr>
      </p:pic>
      <p:pic>
        <p:nvPicPr>
          <p:cNvPr id="116" name="Picture 116" descr="A screenshot of a cell phone&#10;&#10;Description generated with very high confidence">
            <a:extLst>
              <a:ext uri="{FF2B5EF4-FFF2-40B4-BE49-F238E27FC236}">
                <a16:creationId xmlns:a16="http://schemas.microsoft.com/office/drawing/2014/main" id="{6989B4E2-B570-47AD-9136-FBF0D229F313}"/>
              </a:ext>
            </a:extLst>
          </p:cNvPr>
          <p:cNvPicPr>
            <a:picLocks noChangeAspect="1"/>
          </p:cNvPicPr>
          <p:nvPr/>
        </p:nvPicPr>
        <p:blipFill rotWithShape="1">
          <a:blip r:embed="rId9"/>
          <a:srcRect t="9876" b="54321"/>
          <a:stretch/>
        </p:blipFill>
        <p:spPr>
          <a:xfrm>
            <a:off x="3555116" y="1137092"/>
            <a:ext cx="4254500" cy="869953"/>
          </a:xfrm>
          <a:prstGeom prst="rect">
            <a:avLst/>
          </a:prstGeom>
        </p:spPr>
      </p:pic>
      <p:pic>
        <p:nvPicPr>
          <p:cNvPr id="118" name="Picture 118" descr="A screenshot of a cell phone&#10;&#10;Description generated with very high confidence">
            <a:extLst>
              <a:ext uri="{FF2B5EF4-FFF2-40B4-BE49-F238E27FC236}">
                <a16:creationId xmlns:a16="http://schemas.microsoft.com/office/drawing/2014/main" id="{394224CF-5502-43A6-8B39-5454280A59DE}"/>
              </a:ext>
            </a:extLst>
          </p:cNvPr>
          <p:cNvPicPr>
            <a:picLocks noChangeAspect="1"/>
          </p:cNvPicPr>
          <p:nvPr/>
        </p:nvPicPr>
        <p:blipFill>
          <a:blip r:embed="rId10"/>
          <a:stretch>
            <a:fillRect/>
          </a:stretch>
        </p:blipFill>
        <p:spPr>
          <a:xfrm>
            <a:off x="6238754" y="5301926"/>
            <a:ext cx="2438400" cy="1473286"/>
          </a:xfrm>
          <a:prstGeom prst="rect">
            <a:avLst/>
          </a:prstGeom>
        </p:spPr>
      </p:pic>
    </p:spTree>
    <p:extLst>
      <p:ext uri="{BB962C8B-B14F-4D97-AF65-F5344CB8AC3E}">
        <p14:creationId xmlns:p14="http://schemas.microsoft.com/office/powerpoint/2010/main" val="1273321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36984-4743-4DD2-87C9-1B2A4DF30CDB}"/>
              </a:ext>
            </a:extLst>
          </p:cNvPr>
          <p:cNvSpPr>
            <a:spLocks noGrp="1"/>
          </p:cNvSpPr>
          <p:nvPr>
            <p:ph type="title"/>
          </p:nvPr>
        </p:nvSpPr>
        <p:spPr>
          <a:xfrm>
            <a:off x="-969340" y="1019262"/>
            <a:ext cx="5354462" cy="4827693"/>
          </a:xfrm>
        </p:spPr>
        <p:txBody>
          <a:bodyPr>
            <a:normAutofit/>
          </a:bodyPr>
          <a:lstStyle/>
          <a:p>
            <a:pPr algn="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Goals</a:t>
            </a:r>
            <a:endParaRPr lang="en-US" dirty="0"/>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8999E7-EB37-4C5F-9503-241D614F3D42}"/>
              </a:ext>
            </a:extLst>
          </p:cNvPr>
          <p:cNvSpPr>
            <a:spLocks noGrp="1"/>
          </p:cNvSpPr>
          <p:nvPr>
            <p:ph idx="1"/>
          </p:nvPr>
        </p:nvSpPr>
        <p:spPr>
          <a:xfrm>
            <a:off x="5307765" y="963507"/>
            <a:ext cx="5959791" cy="4827694"/>
          </a:xfrm>
          <a:effectLst/>
        </p:spPr>
        <p:txBody>
          <a:bodyPr anchor="ctr">
            <a:normAutofit/>
          </a:bodyPr>
          <a:lstStyle/>
          <a:p>
            <a:pPr indent="-305435"/>
            <a:r>
              <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hlinkClick r:id="rId3"/>
              </a:rPr>
              <a:t>Goals Word Document</a:t>
            </a:r>
            <a:endParaRPr lang="en-US"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hlinkClick r:id="rId3"/>
            </a:endParaRPr>
          </a:p>
        </p:txBody>
      </p:sp>
      <p:sp>
        <p:nvSpPr>
          <p:cNvPr id="4" name="Rectangle: Rounded Corners 3">
            <a:extLst>
              <a:ext uri="{FF2B5EF4-FFF2-40B4-BE49-F238E27FC236}">
                <a16:creationId xmlns:a16="http://schemas.microsoft.com/office/drawing/2014/main" id="{9DA43E0D-928E-41FC-8246-D002D38CCBD2}"/>
              </a:ext>
            </a:extLst>
          </p:cNvPr>
          <p:cNvSpPr/>
          <p:nvPr/>
        </p:nvSpPr>
        <p:spPr>
          <a:xfrm>
            <a:off x="5342966" y="2918012"/>
            <a:ext cx="4240304"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139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412E24"/>
      </a:dk2>
      <a:lt2>
        <a:srgbClr val="E2E8E7"/>
      </a:lt2>
      <a:accent1>
        <a:srgbClr val="C6969E"/>
      </a:accent1>
      <a:accent2>
        <a:srgbClr val="BA8E7F"/>
      </a:accent2>
      <a:accent3>
        <a:srgbClr val="B1A281"/>
      </a:accent3>
      <a:accent4>
        <a:srgbClr val="A3A872"/>
      </a:accent4>
      <a:accent5>
        <a:srgbClr val="95AA81"/>
      </a:accent5>
      <a:accent6>
        <a:srgbClr val="7CAF78"/>
      </a:accent6>
      <a:hlink>
        <a:srgbClr val="568E85"/>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SlateVTI</vt:lpstr>
      <vt:lpstr>Computer Science      Student: Tommy Ju  Teacher: Ms. Lawrence</vt:lpstr>
      <vt:lpstr>Table of Contents</vt:lpstr>
      <vt:lpstr>Formal Proposal</vt:lpstr>
      <vt:lpstr>Capstone Timeline</vt:lpstr>
      <vt:lpstr>Logs for Vertex and Quadratic Calculators</vt:lpstr>
      <vt:lpstr>Logs for Triangle Solver Program (1/3)</vt:lpstr>
      <vt:lpstr>Logs for Triangle Solver Program (2/3)</vt:lpstr>
      <vt:lpstr>Logs for Triangle Solver Program (3/3)</vt:lpstr>
      <vt:lpstr>Goals</vt:lpstr>
      <vt:lpstr>Resume and  Cover letter</vt:lpstr>
      <vt:lpstr>Reference Letters</vt:lpstr>
      <vt:lpstr>Final Reflection</vt:lpstr>
      <vt:lpstr>Core Competencies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1052</cp:revision>
  <dcterms:created xsi:type="dcterms:W3CDTF">2019-10-28T06:29:57Z</dcterms:created>
  <dcterms:modified xsi:type="dcterms:W3CDTF">2020-01-17T18:33:37Z</dcterms:modified>
</cp:coreProperties>
</file>